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9" r:id="rId4"/>
    <p:sldMasterId id="2147483706" r:id="rId5"/>
    <p:sldMasterId id="2147483716" r:id="rId6"/>
    <p:sldMasterId id="2147483730" r:id="rId7"/>
    <p:sldMasterId id="2147483745" r:id="rId8"/>
  </p:sldMasterIdLst>
  <p:notesMasterIdLst>
    <p:notesMasterId r:id="rId59"/>
  </p:notesMasterIdLst>
  <p:handoutMasterIdLst>
    <p:handoutMasterId r:id="rId60"/>
  </p:handoutMasterIdLst>
  <p:sldIdLst>
    <p:sldId id="256" r:id="rId9"/>
    <p:sldId id="375" r:id="rId10"/>
    <p:sldId id="259" r:id="rId11"/>
    <p:sldId id="377" r:id="rId12"/>
    <p:sldId id="653" r:id="rId13"/>
    <p:sldId id="669" r:id="rId14"/>
    <p:sldId id="676" r:id="rId15"/>
    <p:sldId id="661" r:id="rId16"/>
    <p:sldId id="662" r:id="rId17"/>
    <p:sldId id="663" r:id="rId18"/>
    <p:sldId id="664" r:id="rId19"/>
    <p:sldId id="665" r:id="rId20"/>
    <p:sldId id="674" r:id="rId21"/>
    <p:sldId id="666" r:id="rId22"/>
    <p:sldId id="675" r:id="rId23"/>
    <p:sldId id="524" r:id="rId24"/>
    <p:sldId id="671" r:id="rId25"/>
    <p:sldId id="526" r:id="rId26"/>
    <p:sldId id="527" r:id="rId27"/>
    <p:sldId id="528" r:id="rId28"/>
    <p:sldId id="677" r:id="rId29"/>
    <p:sldId id="667" r:id="rId30"/>
    <p:sldId id="679" r:id="rId31"/>
    <p:sldId id="668" r:id="rId32"/>
    <p:sldId id="670" r:id="rId33"/>
    <p:sldId id="680" r:id="rId34"/>
    <p:sldId id="678" r:id="rId35"/>
    <p:sldId id="660" r:id="rId36"/>
    <p:sldId id="659" r:id="rId37"/>
    <p:sldId id="681" r:id="rId38"/>
    <p:sldId id="654" r:id="rId39"/>
    <p:sldId id="656" r:id="rId40"/>
    <p:sldId id="655" r:id="rId41"/>
    <p:sldId id="657" r:id="rId42"/>
    <p:sldId id="658" r:id="rId43"/>
    <p:sldId id="266" r:id="rId44"/>
    <p:sldId id="283" r:id="rId45"/>
    <p:sldId id="672" r:id="rId46"/>
    <p:sldId id="673" r:id="rId47"/>
    <p:sldId id="286" r:id="rId48"/>
    <p:sldId id="287" r:id="rId49"/>
    <p:sldId id="292" r:id="rId50"/>
    <p:sldId id="293" r:id="rId51"/>
    <p:sldId id="294" r:id="rId52"/>
    <p:sldId id="295" r:id="rId53"/>
    <p:sldId id="296" r:id="rId54"/>
    <p:sldId id="297" r:id="rId55"/>
    <p:sldId id="298" r:id="rId56"/>
    <p:sldId id="270" r:id="rId57"/>
    <p:sldId id="457" r:id="rId58"/>
  </p:sldIdLst>
  <p:sldSz cx="9144000" cy="6858000" type="screen4x3"/>
  <p:notesSz cx="6881813" cy="92964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EAB200"/>
    <a:srgbClr val="00A8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82" autoAdjust="0"/>
    <p:restoredTop sz="90612" autoAdjust="0"/>
  </p:normalViewPr>
  <p:slideViewPr>
    <p:cSldViewPr>
      <p:cViewPr varScale="1">
        <p:scale>
          <a:sx n="115" d="100"/>
          <a:sy n="115" d="100"/>
        </p:scale>
        <p:origin x="244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690"/>
    </p:cViewPr>
  </p:sorterViewPr>
  <p:notesViewPr>
    <p:cSldViewPr>
      <p:cViewPr varScale="1">
        <p:scale>
          <a:sx n="58" d="100"/>
          <a:sy n="58" d="100"/>
        </p:scale>
        <p:origin x="-1458" y="-72"/>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82913"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446" tIns="46223" rIns="92446" bIns="46223" numCol="1" anchor="t" anchorCtr="0" compatLnSpc="1">
            <a:prstTxWarp prst="textNoShape">
              <a:avLst/>
            </a:prstTxWarp>
          </a:bodyPr>
          <a:lstStyle>
            <a:lvl1pPr defTabSz="923925">
              <a:defRPr sz="1200" smtClean="0"/>
            </a:lvl1pPr>
          </a:lstStyle>
          <a:p>
            <a:pPr>
              <a:defRPr/>
            </a:pPr>
            <a:endParaRPr lang="en-US" altLang="en-US" dirty="0"/>
          </a:p>
        </p:txBody>
      </p:sp>
      <p:sp>
        <p:nvSpPr>
          <p:cNvPr id="78851" name="Rectangle 3"/>
          <p:cNvSpPr>
            <a:spLocks noGrp="1" noChangeArrowheads="1"/>
          </p:cNvSpPr>
          <p:nvPr>
            <p:ph type="dt" sz="quarter" idx="1"/>
          </p:nvPr>
        </p:nvSpPr>
        <p:spPr bwMode="auto">
          <a:xfrm>
            <a:off x="3900488" y="0"/>
            <a:ext cx="298132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446" tIns="46223" rIns="92446" bIns="46223" numCol="1" anchor="t" anchorCtr="0" compatLnSpc="1">
            <a:prstTxWarp prst="textNoShape">
              <a:avLst/>
            </a:prstTxWarp>
          </a:bodyPr>
          <a:lstStyle>
            <a:lvl1pPr algn="r" defTabSz="923925">
              <a:defRPr sz="1200" smtClean="0"/>
            </a:lvl1pPr>
          </a:lstStyle>
          <a:p>
            <a:pPr>
              <a:defRPr/>
            </a:pPr>
            <a:endParaRPr lang="en-US" altLang="en-US" dirty="0"/>
          </a:p>
        </p:txBody>
      </p:sp>
      <p:sp>
        <p:nvSpPr>
          <p:cNvPr id="78852" name="Rectangle 4"/>
          <p:cNvSpPr>
            <a:spLocks noGrp="1" noChangeArrowheads="1"/>
          </p:cNvSpPr>
          <p:nvPr>
            <p:ph type="ftr" sz="quarter" idx="2"/>
          </p:nvPr>
        </p:nvSpPr>
        <p:spPr bwMode="auto">
          <a:xfrm>
            <a:off x="0" y="8831263"/>
            <a:ext cx="2982913" cy="465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446" tIns="46223" rIns="92446" bIns="46223" numCol="1" anchor="b" anchorCtr="0" compatLnSpc="1">
            <a:prstTxWarp prst="textNoShape">
              <a:avLst/>
            </a:prstTxWarp>
          </a:bodyPr>
          <a:lstStyle>
            <a:lvl1pPr defTabSz="923925">
              <a:defRPr sz="1200" smtClean="0"/>
            </a:lvl1pPr>
          </a:lstStyle>
          <a:p>
            <a:pPr>
              <a:defRPr/>
            </a:pPr>
            <a:endParaRPr lang="en-US" altLang="en-US" dirty="0"/>
          </a:p>
        </p:txBody>
      </p:sp>
      <p:sp>
        <p:nvSpPr>
          <p:cNvPr id="78853" name="Rectangle 5"/>
          <p:cNvSpPr>
            <a:spLocks noGrp="1" noChangeArrowheads="1"/>
          </p:cNvSpPr>
          <p:nvPr>
            <p:ph type="sldNum" sz="quarter" idx="3"/>
          </p:nvPr>
        </p:nvSpPr>
        <p:spPr bwMode="auto">
          <a:xfrm>
            <a:off x="3900488" y="8831263"/>
            <a:ext cx="2981325" cy="465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446" tIns="46223" rIns="92446" bIns="46223" numCol="1" anchor="b" anchorCtr="0" compatLnSpc="1">
            <a:prstTxWarp prst="textNoShape">
              <a:avLst/>
            </a:prstTxWarp>
          </a:bodyPr>
          <a:lstStyle>
            <a:lvl1pPr algn="r" defTabSz="923925">
              <a:defRPr sz="1200" smtClean="0"/>
            </a:lvl1pPr>
          </a:lstStyle>
          <a:p>
            <a:pPr>
              <a:defRPr/>
            </a:pPr>
            <a:fld id="{B0D9EE2A-4B23-4B6D-8BC4-3B880AC2DCA5}" type="slidenum">
              <a:rPr lang="en-US" altLang="en-US"/>
              <a:pPr>
                <a:defRPr/>
              </a:pPr>
              <a:t>‹#›</a:t>
            </a:fld>
            <a:endParaRPr lang="en-US" altLang="en-US" dirty="0"/>
          </a:p>
        </p:txBody>
      </p:sp>
    </p:spTree>
    <p:extLst>
      <p:ext uri="{BB962C8B-B14F-4D97-AF65-F5344CB8AC3E}">
        <p14:creationId xmlns:p14="http://schemas.microsoft.com/office/powerpoint/2010/main" val="29029950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82913"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446" tIns="46223" rIns="92446" bIns="46223" numCol="1" anchor="t" anchorCtr="0" compatLnSpc="1">
            <a:prstTxWarp prst="textNoShape">
              <a:avLst/>
            </a:prstTxWarp>
          </a:bodyPr>
          <a:lstStyle>
            <a:lvl1pPr defTabSz="923925">
              <a:defRPr sz="1200" smtClean="0"/>
            </a:lvl1pPr>
          </a:lstStyle>
          <a:p>
            <a:pPr>
              <a:defRPr/>
            </a:pPr>
            <a:endParaRPr lang="en-US" altLang="en-US" dirty="0"/>
          </a:p>
        </p:txBody>
      </p:sp>
      <p:sp>
        <p:nvSpPr>
          <p:cNvPr id="3075" name="Rectangle 3"/>
          <p:cNvSpPr>
            <a:spLocks noGrp="1" noChangeArrowheads="1"/>
          </p:cNvSpPr>
          <p:nvPr>
            <p:ph type="dt" idx="1"/>
          </p:nvPr>
        </p:nvSpPr>
        <p:spPr bwMode="auto">
          <a:xfrm>
            <a:off x="3900488" y="0"/>
            <a:ext cx="298132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446" tIns="46223" rIns="92446" bIns="46223" numCol="1" anchor="t" anchorCtr="0" compatLnSpc="1">
            <a:prstTxWarp prst="textNoShape">
              <a:avLst/>
            </a:prstTxWarp>
          </a:bodyPr>
          <a:lstStyle>
            <a:lvl1pPr algn="r" defTabSz="923925">
              <a:defRPr sz="1200" smtClean="0"/>
            </a:lvl1pPr>
          </a:lstStyle>
          <a:p>
            <a:pPr>
              <a:defRPr/>
            </a:pPr>
            <a:endParaRPr lang="en-US" altLang="en-US" dirty="0"/>
          </a:p>
        </p:txBody>
      </p:sp>
      <p:sp>
        <p:nvSpPr>
          <p:cNvPr id="39940" name="Rectangle 4"/>
          <p:cNvSpPr>
            <a:spLocks noGrp="1" noRot="1" noChangeAspect="1" noChangeArrowheads="1" noTextEdit="1"/>
          </p:cNvSpPr>
          <p:nvPr>
            <p:ph type="sldImg" idx="2"/>
          </p:nvPr>
        </p:nvSpPr>
        <p:spPr bwMode="auto">
          <a:xfrm>
            <a:off x="1117600" y="696913"/>
            <a:ext cx="46482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3077" name="Rectangle 5"/>
          <p:cNvSpPr>
            <a:spLocks noGrp="1" noChangeArrowheads="1"/>
          </p:cNvSpPr>
          <p:nvPr>
            <p:ph type="body" sz="quarter" idx="3"/>
          </p:nvPr>
        </p:nvSpPr>
        <p:spPr bwMode="auto">
          <a:xfrm>
            <a:off x="917575" y="4416425"/>
            <a:ext cx="5046663" cy="4183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446" tIns="46223" rIns="92446" bIns="46223"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3078" name="Rectangle 6"/>
          <p:cNvSpPr>
            <a:spLocks noGrp="1" noChangeArrowheads="1"/>
          </p:cNvSpPr>
          <p:nvPr>
            <p:ph type="ftr" sz="quarter" idx="4"/>
          </p:nvPr>
        </p:nvSpPr>
        <p:spPr bwMode="auto">
          <a:xfrm>
            <a:off x="0" y="8831263"/>
            <a:ext cx="2982913" cy="465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446" tIns="46223" rIns="92446" bIns="46223" numCol="1" anchor="b" anchorCtr="0" compatLnSpc="1">
            <a:prstTxWarp prst="textNoShape">
              <a:avLst/>
            </a:prstTxWarp>
          </a:bodyPr>
          <a:lstStyle>
            <a:lvl1pPr defTabSz="923925">
              <a:defRPr sz="1200" smtClean="0"/>
            </a:lvl1pPr>
          </a:lstStyle>
          <a:p>
            <a:pPr>
              <a:defRPr/>
            </a:pPr>
            <a:endParaRPr lang="en-US" altLang="en-US" dirty="0"/>
          </a:p>
        </p:txBody>
      </p:sp>
      <p:sp>
        <p:nvSpPr>
          <p:cNvPr id="3079" name="Rectangle 7"/>
          <p:cNvSpPr>
            <a:spLocks noGrp="1" noChangeArrowheads="1"/>
          </p:cNvSpPr>
          <p:nvPr>
            <p:ph type="sldNum" sz="quarter" idx="5"/>
          </p:nvPr>
        </p:nvSpPr>
        <p:spPr bwMode="auto">
          <a:xfrm>
            <a:off x="3900488" y="8831263"/>
            <a:ext cx="2981325" cy="465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446" tIns="46223" rIns="92446" bIns="46223" numCol="1" anchor="b" anchorCtr="0" compatLnSpc="1">
            <a:prstTxWarp prst="textNoShape">
              <a:avLst/>
            </a:prstTxWarp>
          </a:bodyPr>
          <a:lstStyle>
            <a:lvl1pPr algn="r" defTabSz="923925">
              <a:defRPr sz="1200" smtClean="0"/>
            </a:lvl1pPr>
          </a:lstStyle>
          <a:p>
            <a:pPr>
              <a:defRPr/>
            </a:pPr>
            <a:fld id="{6A32FD71-523F-47F5-831E-4B9BDA703D54}" type="slidenum">
              <a:rPr lang="en-US" altLang="en-US"/>
              <a:pPr>
                <a:defRPr/>
              </a:pPr>
              <a:t>‹#›</a:t>
            </a:fld>
            <a:endParaRPr lang="en-US" altLang="en-US" dirty="0"/>
          </a:p>
        </p:txBody>
      </p:sp>
    </p:spTree>
    <p:extLst>
      <p:ext uri="{BB962C8B-B14F-4D97-AF65-F5344CB8AC3E}">
        <p14:creationId xmlns:p14="http://schemas.microsoft.com/office/powerpoint/2010/main" val="26037284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a:t>
            </a:r>
          </a:p>
        </p:txBody>
      </p:sp>
      <p:sp>
        <p:nvSpPr>
          <p:cNvPr id="4" name="Slide Number Placeholder 3"/>
          <p:cNvSpPr>
            <a:spLocks noGrp="1"/>
          </p:cNvSpPr>
          <p:nvPr>
            <p:ph type="sldNum" sz="quarter" idx="10"/>
          </p:nvPr>
        </p:nvSpPr>
        <p:spPr/>
        <p:txBody>
          <a:bodyPr/>
          <a:lstStyle/>
          <a:p>
            <a:pPr>
              <a:defRPr/>
            </a:pPr>
            <a:fld id="{6A32FD71-523F-47F5-831E-4B9BDA703D54}" type="slidenum">
              <a:rPr lang="en-US" altLang="en-US" smtClean="0"/>
              <a:pPr>
                <a:defRPr/>
              </a:pPr>
              <a:t>4</a:t>
            </a:fld>
            <a:endParaRPr lang="en-US" altLang="en-US" dirty="0"/>
          </a:p>
        </p:txBody>
      </p:sp>
    </p:spTree>
    <p:extLst>
      <p:ext uri="{BB962C8B-B14F-4D97-AF65-F5344CB8AC3E}">
        <p14:creationId xmlns:p14="http://schemas.microsoft.com/office/powerpoint/2010/main" val="869853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There are seven broad areas of machine learning systems about which transparency might be demanded: </a:t>
            </a:r>
          </a:p>
          <a:p>
            <a:r>
              <a:rPr lang="en-US" dirty="0"/>
              <a:t>1. </a:t>
            </a:r>
            <a:r>
              <a:rPr lang="en-US" b="1" dirty="0"/>
              <a:t>Data</a:t>
            </a:r>
            <a:r>
              <a:rPr lang="en-US" dirty="0"/>
              <a:t>. The transparency of the data used by the algorithmic system -- in particular by machine learning and deep learning algorithms -- can refer to the raw data, to the data’s sources, to how the data were preprocessed, to the methods by which it was verified as unbiased and representative (including looking for features that are proxies for information about protected classes), or to the processes by which the data are updated and the system is retrained on them. </a:t>
            </a:r>
          </a:p>
          <a:p>
            <a:r>
              <a:rPr lang="en-US" dirty="0"/>
              <a:t>2. </a:t>
            </a:r>
            <a:r>
              <a:rPr lang="en-US" b="1" dirty="0"/>
              <a:t>Algorithms</a:t>
            </a:r>
            <a:r>
              <a:rPr lang="en-US" dirty="0"/>
              <a:t>. The transparency of the systems' algorithms can refer to testing its output against inputs for which we know the proper output, reducing the variables to the most significant so we can validate them, testing the system with counterfactuals to see if prejudicial data is infecting the output, a third party code review, analysis of how the algorithms work, inspection of internal and external bug reports, or assurance the software development processes are sound. </a:t>
            </a:r>
          </a:p>
          <a:p>
            <a:r>
              <a:rPr lang="en-US" dirty="0"/>
              <a:t>3. </a:t>
            </a:r>
            <a:r>
              <a:rPr lang="en-US" b="1" dirty="0"/>
              <a:t>Goals</a:t>
            </a:r>
            <a:r>
              <a:rPr lang="en-US" dirty="0"/>
              <a:t>. Algorithmic systems can also be transparent about their goals. When a system has multiple goals, this would mean being transparent about their relative priorities. For example, the AI driving autonomous vehicles (AVs) might be aimed at reducing traffic fatalities, lowering the AVs’ environmental impact, reducing serious injuries, shortening transit times, avoiding property damage, and providing a comfortable ride. A manufacturer could be required to be transparent about those goals and their priority. </a:t>
            </a:r>
          </a:p>
          <a:p>
            <a:r>
              <a:rPr lang="en-US" dirty="0"/>
              <a:t>4. </a:t>
            </a:r>
            <a:r>
              <a:rPr lang="en-US" b="1" dirty="0"/>
              <a:t>Outcomes</a:t>
            </a:r>
            <a:r>
              <a:rPr lang="en-US" dirty="0"/>
              <a:t>. Manufacturers or operators could be required to be transparent about the outcomes of the deployment of their algorithmic systems, including the internal states of the system (how worn are the brakes of an AV? how much electricity used?), the effects on external systems (how many accidents, or times it’s caused another AV to swerve?), and computer-based interactions with other algorithmic systems (what communications with other AVs, what data fed into traffic monitoring systems?). </a:t>
            </a:r>
          </a:p>
          <a:p>
            <a:r>
              <a:rPr lang="en-US" dirty="0"/>
              <a:t>5. </a:t>
            </a:r>
            <a:r>
              <a:rPr lang="en-US" b="1" dirty="0"/>
              <a:t>Compliance</a:t>
            </a:r>
            <a:r>
              <a:rPr lang="en-US" dirty="0"/>
              <a:t>. Manufacturers or operators may be required to be transparent about their overall compliance with whatever transparency requirements have been imposed upon them. In many instances, we may insist that these compliance reports are backed by data that is inspectable by regulators or the general public. </a:t>
            </a:r>
          </a:p>
          <a:p>
            <a:r>
              <a:rPr lang="en-US" dirty="0"/>
              <a:t>6. </a:t>
            </a:r>
            <a:r>
              <a:rPr lang="en-US" b="1" dirty="0"/>
              <a:t>Influence</a:t>
            </a:r>
            <a:r>
              <a:rPr lang="en-US" dirty="0"/>
              <a:t>. Just as the public has an interest in knowing if an article in a newspaper was in fact paid for by an interested party, the public may have an interest in knowing if any element of the AI process was purposefully bent to favor a particular outcome (e.g. boosting). </a:t>
            </a:r>
          </a:p>
          <a:p>
            <a:r>
              <a:rPr lang="en-US" dirty="0"/>
              <a:t>7. </a:t>
            </a:r>
            <a:r>
              <a:rPr lang="en-US" b="1" dirty="0"/>
              <a:t>Usage</a:t>
            </a:r>
            <a:r>
              <a:rPr lang="en-US" dirty="0"/>
              <a:t>. Users may want to know what personal data a system is using, either to personalize outcomes or as data that can train the system to refine it or update it. </a:t>
            </a:r>
          </a:p>
          <a:p>
            <a:endParaRPr lang="en-US" dirty="0"/>
          </a:p>
        </p:txBody>
      </p:sp>
      <p:sp>
        <p:nvSpPr>
          <p:cNvPr id="4" name="Slide Number Placeholder 3"/>
          <p:cNvSpPr>
            <a:spLocks noGrp="1"/>
          </p:cNvSpPr>
          <p:nvPr>
            <p:ph type="sldNum" sz="quarter" idx="5"/>
          </p:nvPr>
        </p:nvSpPr>
        <p:spPr/>
        <p:txBody>
          <a:bodyPr/>
          <a:lstStyle/>
          <a:p>
            <a:pPr>
              <a:defRPr/>
            </a:pPr>
            <a:fld id="{6A32FD71-523F-47F5-831E-4B9BDA703D54}" type="slidenum">
              <a:rPr lang="en-US" altLang="en-US" smtClean="0"/>
              <a:pPr>
                <a:defRPr/>
              </a:pPr>
              <a:t>32</a:t>
            </a:fld>
            <a:endParaRPr lang="en-US" altLang="en-US" dirty="0"/>
          </a:p>
        </p:txBody>
      </p:sp>
    </p:spTree>
    <p:extLst>
      <p:ext uri="{BB962C8B-B14F-4D97-AF65-F5344CB8AC3E}">
        <p14:creationId xmlns:p14="http://schemas.microsoft.com/office/powerpoint/2010/main" val="3575539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5"/>
        <p:cNvGrpSpPr/>
        <p:nvPr/>
      </p:nvGrpSpPr>
      <p:grpSpPr>
        <a:xfrm>
          <a:off x="0" y="0"/>
          <a:ext cx="0" cy="0"/>
          <a:chOff x="0" y="0"/>
          <a:chExt cx="0" cy="0"/>
        </a:xfrm>
      </p:grpSpPr>
      <p:sp>
        <p:nvSpPr>
          <p:cNvPr id="4576" name="Google Shape;4576;g599ba6e891_0_58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577" name="Google Shape;4577;g599ba6e891_0_5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6254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5"/>
        <p:cNvGrpSpPr/>
        <p:nvPr/>
      </p:nvGrpSpPr>
      <p:grpSpPr>
        <a:xfrm>
          <a:off x="0" y="0"/>
          <a:ext cx="0" cy="0"/>
          <a:chOff x="0" y="0"/>
          <a:chExt cx="0" cy="0"/>
        </a:xfrm>
      </p:grpSpPr>
      <p:sp>
        <p:nvSpPr>
          <p:cNvPr id="4116" name="Google Shape;4116;g601f516ac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7" name="Google Shape;4117;g601f516ac0_2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Calibri"/>
              <a:buNone/>
            </a:pPr>
            <a:endParaRPr/>
          </a:p>
        </p:txBody>
      </p:sp>
      <p:sp>
        <p:nvSpPr>
          <p:cNvPr id="4118" name="Google Shape;4118;g601f516ac0_2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34371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2"/>
        <p:cNvGrpSpPr/>
        <p:nvPr/>
      </p:nvGrpSpPr>
      <p:grpSpPr>
        <a:xfrm>
          <a:off x="0" y="0"/>
          <a:ext cx="0" cy="0"/>
          <a:chOff x="0" y="0"/>
          <a:chExt cx="0" cy="0"/>
        </a:xfrm>
      </p:grpSpPr>
      <p:sp>
        <p:nvSpPr>
          <p:cNvPr id="4043" name="Google Shape;4043;g601f516ac0_2_8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4" name="Google Shape;4044;g601f516ac0_2_8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6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4045" name="Google Shape;4045;g601f516ac0_2_89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99366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4"/>
        <p:cNvGrpSpPr/>
        <p:nvPr/>
      </p:nvGrpSpPr>
      <p:grpSpPr>
        <a:xfrm>
          <a:off x="0" y="0"/>
          <a:ext cx="0" cy="0"/>
          <a:chOff x="0" y="0"/>
          <a:chExt cx="0" cy="0"/>
        </a:xfrm>
      </p:grpSpPr>
      <p:sp>
        <p:nvSpPr>
          <p:cNvPr id="4625" name="Google Shape;4625;g599ba6e891_0_53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6" name="Google Shape;4626;g599ba6e891_0_53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480"/>
              </a:spcBef>
              <a:spcAft>
                <a:spcPts val="0"/>
              </a:spcAft>
              <a:buClr>
                <a:schemeClr val="dk1"/>
              </a:buClr>
              <a:buSzPts val="1100"/>
              <a:buFont typeface="Arial"/>
              <a:buNone/>
            </a:pPr>
            <a:r>
              <a:rPr lang="en" sz="1100"/>
              <a:t>Dive into each of these </a:t>
            </a:r>
            <a:endParaRPr sz="1100" b="0" i="0" u="none" strike="noStrike" cap="none">
              <a:solidFill>
                <a:srgbClr val="000000"/>
              </a:solidFill>
              <a:latin typeface="Arial"/>
              <a:ea typeface="Arial"/>
              <a:cs typeface="Arial"/>
              <a:sym typeface="Arial"/>
            </a:endParaRPr>
          </a:p>
        </p:txBody>
      </p:sp>
      <p:sp>
        <p:nvSpPr>
          <p:cNvPr id="4627" name="Google Shape;4627;g599ba6e891_0_53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201429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8"/>
        <p:cNvGrpSpPr/>
        <p:nvPr/>
      </p:nvGrpSpPr>
      <p:grpSpPr>
        <a:xfrm>
          <a:off x="0" y="0"/>
          <a:ext cx="0" cy="0"/>
          <a:chOff x="0" y="0"/>
          <a:chExt cx="0" cy="0"/>
        </a:xfrm>
      </p:grpSpPr>
      <p:sp>
        <p:nvSpPr>
          <p:cNvPr id="4719" name="Google Shape;4719;g599ba6e891_0_5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0" name="Google Shape;4720;g599ba6e891_0_5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0451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599ba6e891_0_3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599ba6e891_0_3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endParaRPr/>
          </a:p>
        </p:txBody>
      </p:sp>
      <p:sp>
        <p:nvSpPr>
          <p:cNvPr id="4782" name="Google Shape;4782;g599ba6e891_0_36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69270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8"/>
        <p:cNvGrpSpPr/>
        <p:nvPr/>
      </p:nvGrpSpPr>
      <p:grpSpPr>
        <a:xfrm>
          <a:off x="0" y="0"/>
          <a:ext cx="0" cy="0"/>
          <a:chOff x="0" y="0"/>
          <a:chExt cx="0" cy="0"/>
        </a:xfrm>
      </p:grpSpPr>
      <p:sp>
        <p:nvSpPr>
          <p:cNvPr id="4789" name="Google Shape;4789;g599ba6e891_0_5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0" name="Google Shape;4790;g599ba6e891_0_5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1" name="Google Shape;4791;g599ba6e891_0_58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86566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6"/>
        <p:cNvGrpSpPr/>
        <p:nvPr/>
      </p:nvGrpSpPr>
      <p:grpSpPr>
        <a:xfrm>
          <a:off x="0" y="0"/>
          <a:ext cx="0" cy="0"/>
          <a:chOff x="0" y="0"/>
          <a:chExt cx="0" cy="0"/>
        </a:xfrm>
      </p:grpSpPr>
      <p:sp>
        <p:nvSpPr>
          <p:cNvPr id="4797" name="Google Shape;4797;g599ba6e891_0_3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8" name="Google Shape;4798;g599ba6e891_0_3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9" name="Google Shape;4799;g599ba6e891_0_36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90763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5"/>
        <p:cNvGrpSpPr/>
        <p:nvPr/>
      </p:nvGrpSpPr>
      <p:grpSpPr>
        <a:xfrm>
          <a:off x="0" y="0"/>
          <a:ext cx="0" cy="0"/>
          <a:chOff x="0" y="0"/>
          <a:chExt cx="0" cy="0"/>
        </a:xfrm>
      </p:grpSpPr>
      <p:sp>
        <p:nvSpPr>
          <p:cNvPr id="4806" name="Google Shape;4806;g599ba6e891_0_5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7" name="Google Shape;4807;g599ba6e891_0_5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08" name="Google Shape;4808;g599ba6e891_0_58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11670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this type of bias can be found in a 2018 image search result where searching for women CEOs ultimately resulted in fewer female CEO images due to the fact that only 5% of Fortune 500 CEOs were woman—which would cause the search results to be biased towards male CEOs [118]. These search results were of course reflecting the reality, but whether or not the search algorithms should reflect this reality is an issue worth considering.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Lacking geographical diversity in datasets like ImageNet (as shown in Figures 3 and 4) is an example for this type of bias [118]. This demonstrates a bias towards Western countries.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 example of this type of bias was observed in the recidivism risk prediction tool COMPAS, where prior arrests and friend/family arrests were used as proxy variables to measure level of “riskiness” or “crime”—-which on its own can be viewed as </a:t>
            </a:r>
            <a:r>
              <a:rPr lang="en-US" dirty="0" err="1"/>
              <a:t>mismeasured</a:t>
            </a:r>
            <a:r>
              <a:rPr lang="en-US" dirty="0"/>
              <a:t> proxies. This is due to the fact that minority communities are controlled and policed more frequently, so they have higher arrest rates. However, one should not conclude that because people coming from minority groups have higher arrest rates therefore they are more dangerous as there is a difference in how these groups are assessed and controlled [118].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includes the use of inappropriate and disproportionate benchmarks for evaluation of applications such as </a:t>
            </a:r>
            <a:r>
              <a:rPr lang="en-US" dirty="0" err="1"/>
              <a:t>Adience</a:t>
            </a:r>
            <a:r>
              <a:rPr lang="en-US" dirty="0"/>
              <a:t> and IJB-A benchmarks. These benchmarks are used in the evaluation of facial recognition systems that were biased toward skin color and gender [23], and can serve as examples for this type of bias [118].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6A32FD71-523F-47F5-831E-4B9BDA703D54}" type="slidenum">
              <a:rPr lang="en-US" altLang="en-US" smtClean="0"/>
              <a:pPr>
                <a:defRPr/>
              </a:pPr>
              <a:t>8</a:t>
            </a:fld>
            <a:endParaRPr lang="en-US" altLang="en-US" dirty="0"/>
          </a:p>
        </p:txBody>
      </p:sp>
    </p:spTree>
    <p:extLst>
      <p:ext uri="{BB962C8B-B14F-4D97-AF65-F5344CB8AC3E}">
        <p14:creationId xmlns:p14="http://schemas.microsoft.com/office/powerpoint/2010/main" val="875324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1"/>
        <p:cNvGrpSpPr/>
        <p:nvPr/>
      </p:nvGrpSpPr>
      <p:grpSpPr>
        <a:xfrm>
          <a:off x="0" y="0"/>
          <a:ext cx="0" cy="0"/>
          <a:chOff x="0" y="0"/>
          <a:chExt cx="0" cy="0"/>
        </a:xfrm>
      </p:grpSpPr>
      <p:sp>
        <p:nvSpPr>
          <p:cNvPr id="4812" name="Google Shape;4812;g599ba6e891_0_5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3" name="Google Shape;4813;g599ba6e891_0_5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14" name="Google Shape;4814;g599ba6e891_0_590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61090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7"/>
        <p:cNvGrpSpPr/>
        <p:nvPr/>
      </p:nvGrpSpPr>
      <p:grpSpPr>
        <a:xfrm>
          <a:off x="0" y="0"/>
          <a:ext cx="0" cy="0"/>
          <a:chOff x="0" y="0"/>
          <a:chExt cx="0" cy="0"/>
        </a:xfrm>
      </p:grpSpPr>
      <p:sp>
        <p:nvSpPr>
          <p:cNvPr id="4818" name="Google Shape;4818;g599ba6e891_0_3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9" name="Google Shape;4819;g599ba6e891_0_3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20" name="Google Shape;4820;g599ba6e891_0_36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72664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6"/>
        <p:cNvGrpSpPr/>
        <p:nvPr/>
      </p:nvGrpSpPr>
      <p:grpSpPr>
        <a:xfrm>
          <a:off x="0" y="0"/>
          <a:ext cx="0" cy="0"/>
          <a:chOff x="0" y="0"/>
          <a:chExt cx="0" cy="0"/>
        </a:xfrm>
      </p:grpSpPr>
      <p:sp>
        <p:nvSpPr>
          <p:cNvPr id="4827" name="Google Shape;4827;g599ba6e891_0_3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8" name="Google Shape;4828;g599ba6e891_0_36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600">
              <a:solidFill>
                <a:srgbClr val="000000"/>
              </a:solidFill>
            </a:endParaRPr>
          </a:p>
        </p:txBody>
      </p:sp>
      <p:sp>
        <p:nvSpPr>
          <p:cNvPr id="4829" name="Google Shape;4829;g599ba6e891_0_36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4660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5f4d17c371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5" name="Google Shape;1575;g5f4d17c371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360"/>
              </a:spcBef>
              <a:spcAft>
                <a:spcPts val="0"/>
              </a:spcAft>
              <a:buNone/>
            </a:pPr>
            <a:r>
              <a:rPr lang="en-US" sz="1200">
                <a:solidFill>
                  <a:schemeClr val="dk1"/>
                </a:solidFill>
                <a:latin typeface="Calibri"/>
                <a:ea typeface="Calibri"/>
                <a:cs typeface="Calibri"/>
                <a:sym typeface="Calibri"/>
              </a:rPr>
              <a:t>Goal of the slide: Show how Databricks addresses the unification</a:t>
            </a:r>
            <a:endParaRPr sz="1200">
              <a:solidFill>
                <a:schemeClr val="dk1"/>
              </a:solidFill>
              <a:latin typeface="Calibri"/>
              <a:ea typeface="Calibri"/>
              <a:cs typeface="Calibri"/>
              <a:sym typeface="Calibri"/>
            </a:endParaRPr>
          </a:p>
          <a:p>
            <a:pPr marL="457200" lvl="0" indent="-304800" algn="l" rtl="0">
              <a:spcBef>
                <a:spcPts val="36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Will not go into detail on data prep since this is well known</a:t>
            </a:r>
            <a:endParaRPr sz="1200">
              <a:solidFill>
                <a:schemeClr val="dk1"/>
              </a:solidFill>
              <a:latin typeface="Calibri"/>
              <a:ea typeface="Calibri"/>
              <a:cs typeface="Calibri"/>
              <a:sym typeface="Calibri"/>
            </a:endParaRPr>
          </a:p>
          <a:p>
            <a:pPr marL="914400" lvl="1"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However, Delta provides some key features for ML</a:t>
            </a:r>
            <a:endParaRPr sz="1200">
              <a:solidFill>
                <a:schemeClr val="dk1"/>
              </a:solidFill>
              <a:latin typeface="Calibri"/>
              <a:ea typeface="Calibri"/>
              <a:cs typeface="Calibri"/>
              <a:sym typeface="Calibri"/>
            </a:endParaRPr>
          </a:p>
          <a:p>
            <a:pPr marL="914400" lvl="1"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Will discuss things like time travel later</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Build Model</a:t>
            </a:r>
            <a:endParaRPr sz="1200">
              <a:solidFill>
                <a:schemeClr val="dk1"/>
              </a:solidFill>
              <a:latin typeface="Calibri"/>
              <a:ea typeface="Calibri"/>
              <a:cs typeface="Calibri"/>
              <a:sym typeface="Calibri"/>
            </a:endParaRPr>
          </a:p>
          <a:p>
            <a:pPr marL="914400" lvl="1"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Runtime and Environments provide the foundation to execute any DS/ML workload on Databricks</a:t>
            </a:r>
            <a:endParaRPr sz="1200">
              <a:solidFill>
                <a:schemeClr val="dk1"/>
              </a:solidFill>
              <a:latin typeface="Calibri"/>
              <a:ea typeface="Calibri"/>
              <a:cs typeface="Calibri"/>
              <a:sym typeface="Calibri"/>
            </a:endParaRPr>
          </a:p>
          <a:p>
            <a:pPr marL="914400" lvl="1"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We provide AutoML, Hyperparameter tuning, and distributed training solutions that are ML framework agnostic</a:t>
            </a:r>
            <a:endParaRPr sz="1200">
              <a:solidFill>
                <a:schemeClr val="dk1"/>
              </a:solidFill>
              <a:latin typeface="Calibri"/>
              <a:ea typeface="Calibri"/>
              <a:cs typeface="Calibri"/>
              <a:sym typeface="Calibri"/>
            </a:endParaRPr>
          </a:p>
          <a:p>
            <a:pPr marL="914400" lvl="1"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We complete our offering through key partnerships </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Deploy/Monitor Model</a:t>
            </a:r>
            <a:endParaRPr sz="1200">
              <a:solidFill>
                <a:schemeClr val="dk1"/>
              </a:solidFill>
              <a:latin typeface="Calibri"/>
              <a:ea typeface="Calibri"/>
              <a:cs typeface="Calibri"/>
              <a:sym typeface="Calibri"/>
            </a:endParaRPr>
          </a:p>
          <a:p>
            <a:pPr marL="914400" lvl="1"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Models are used in several ways</a:t>
            </a:r>
            <a:endParaRPr sz="1200">
              <a:solidFill>
                <a:schemeClr val="dk1"/>
              </a:solidFill>
              <a:latin typeface="Calibri"/>
              <a:ea typeface="Calibri"/>
              <a:cs typeface="Calibri"/>
              <a:sym typeface="Calibri"/>
            </a:endParaRPr>
          </a:p>
          <a:p>
            <a:pPr marL="914400" lvl="1"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We provide integrations for the most popular online serving platforms, e.g. AML, AWS Sagemaker</a:t>
            </a:r>
            <a:endParaRPr sz="1200">
              <a:solidFill>
                <a:schemeClr val="dk1"/>
              </a:solidFill>
              <a:latin typeface="Calibri"/>
              <a:ea typeface="Calibri"/>
              <a:cs typeface="Calibri"/>
              <a:sym typeface="Calibri"/>
            </a:endParaRPr>
          </a:p>
          <a:p>
            <a:pPr marL="914400" lvl="1"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We provide our own BI/Reporting tool but also integrate with the most popular BI platforms</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End-to-end Lifecycle</a:t>
            </a:r>
            <a:endParaRPr sz="1200">
              <a:solidFill>
                <a:schemeClr val="dk1"/>
              </a:solidFill>
              <a:latin typeface="Calibri"/>
              <a:ea typeface="Calibri"/>
              <a:cs typeface="Calibri"/>
              <a:sym typeface="Calibri"/>
            </a:endParaRPr>
          </a:p>
          <a:p>
            <a:pPr marL="914400" lvl="1" indent="-304800" algn="l" rtl="0">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Across the entire lifecycle, no matter what models are trained or where they are deployed, MLflow tracks experiments, artifacts, models, and metrics</a:t>
            </a:r>
            <a:endParaRPr sz="1200">
              <a:solidFill>
                <a:schemeClr val="dk1"/>
              </a:solidFill>
              <a:latin typeface="Calibri"/>
              <a:ea typeface="Calibri"/>
              <a:cs typeface="Calibri"/>
              <a:sym typeface="Calibri"/>
            </a:endParaRPr>
          </a:p>
        </p:txBody>
      </p:sp>
      <p:sp>
        <p:nvSpPr>
          <p:cNvPr id="1576" name="Google Shape;1576;g5f4d17c371_0_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49</a:t>
            </a:fld>
            <a:endParaRPr/>
          </a:p>
        </p:txBody>
      </p:sp>
    </p:spTree>
    <p:extLst>
      <p:ext uri="{BB962C8B-B14F-4D97-AF65-F5344CB8AC3E}">
        <p14:creationId xmlns:p14="http://schemas.microsoft.com/office/powerpoint/2010/main" val="2508406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 example of this type of bias can arise from different user demographics on different social platforms, such as women being more likely to use Pinterest, Facebook, Instagram, while men being more active in online forums like Reddit or Twitter. More of such examples and statistics related to social media use among young adults according to gender, race, ethnicity, and parental educational background can be found in [56].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According to Simpson’s paradox, a trend, association, or characteristic observed in underlying subgroups may be quite different from association or characteristic observed when these subgroups are aggregated. One of the better-known examples of this type of paradox arose during the gender bias lawsuit in university admissions against UC Berkeley [15]. After analyzing graduate school admissions data, it seemed like there was bias toward women, a smaller fraction of whom were being admitted to graduate programs compared to their male counterparts. However, when admissions data was separated and analyzed over the departments, women applicants had equality and in some cases even a small advantage over men. The paradox happened as women tended to apply to departments with lower admission rates for both genders. Simpson’s paradox has been observed in a variety of domains, including biology [34], psychology [68], astronomy [89], and computational social science [77].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As an example, analysis of bulk Reddit data [9] revealed that comment length decreased over time on average. However, bulk data represented a cross-sectional snapshot of the population, which in reality contained different cohorts who joined Reddit in different years. When data was disaggregated by cohorts, the comment length within each cohort was found to increase over time.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the intuition, consider again the example in Figure 1. Suppose the next time the study is conducted, one of the subgroups is sampled more frequently than the rest. The positive trend found by the regression model in the first study almost completely disappears (solid red line in plot on the right), although the subgroup trends (dashed green lines) are unaffected.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 example of this type of bias can be observed in [88], where authors show how differences in emoji representations among platforms can result in different reactions and behavior from people and sometimes even leading to communication errors.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6A32FD71-523F-47F5-831E-4B9BDA703D54}" type="slidenum">
              <a:rPr lang="en-US" altLang="en-US" smtClean="0"/>
              <a:pPr>
                <a:defRPr/>
              </a:pPr>
              <a:t>9</a:t>
            </a:fld>
            <a:endParaRPr lang="en-US" altLang="en-US" dirty="0"/>
          </a:p>
        </p:txBody>
      </p:sp>
    </p:spTree>
    <p:extLst>
      <p:ext uri="{BB962C8B-B14F-4D97-AF65-F5344CB8AC3E}">
        <p14:creationId xmlns:p14="http://schemas.microsoft.com/office/powerpoint/2010/main" val="2449125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this type of bias can be seen in [97] where the differences in use of language across different gender and age groups is discussed. The differences in use of language can also be seen across and within countries and populations. </a:t>
            </a:r>
          </a:p>
          <a:p>
            <a:endParaRPr lang="en-US" dirty="0"/>
          </a:p>
          <a:p>
            <a:r>
              <a:rPr lang="en-US" dirty="0"/>
              <a:t>(12) Linking Bias. Linking bias arises when network attributes obtained from user connections, activities, or interactions differ and misrepresent the true behavior of the users [99]. In [85] authors show how social networks can be biased toward low-degree nodes when only considering the links in the network and not considering the content and behavior of users in the network. [126] also shows that user interactions are significantly different from social link patterns that are based on features, such as method of interaction or time. The differences and biases in the networks can be a result of many factors, such as network sampling, as shown in [51, 91], which can change the network measures and cause different types of problems. </a:t>
            </a:r>
          </a:p>
          <a:p>
            <a:endParaRPr lang="en-US" dirty="0"/>
          </a:p>
          <a:p>
            <a:r>
              <a:rPr lang="en-US" dirty="0"/>
              <a:t>An example can be observed in Twitter where people talking about a particular topic start using a hashtag at some point to capture attention, then continue the discussion about the event without using the hashtag</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As an instance, this type of bias can be seen in search engines [61, 96] or recommendation systems where popular objects would be presented more to the public. But this presentation may not be a result of good quality; instead, it may be due to other biased factors.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6A32FD71-523F-47F5-831E-4B9BDA703D54}" type="slidenum">
              <a:rPr lang="en-US" altLang="en-US" smtClean="0"/>
              <a:pPr>
                <a:defRPr/>
              </a:pPr>
              <a:t>10</a:t>
            </a:fld>
            <a:endParaRPr lang="en-US" altLang="en-US" dirty="0"/>
          </a:p>
        </p:txBody>
      </p:sp>
    </p:spTree>
    <p:extLst>
      <p:ext uri="{BB962C8B-B14F-4D97-AF65-F5344CB8AC3E}">
        <p14:creationId xmlns:p14="http://schemas.microsoft.com/office/powerpoint/2010/main" val="1884541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this type of bias can be a case where we want to rate or review an item with a low score, but when influenced by other high ratings, we change our scoring thinking that perhaps we are being too harsh [8, 125].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type of bias is more likely to be observed in user interfaces, since interfaces tend to reflect the capacities, characteristics, and habits of prospective users by design [46]. This type of bias can itself be divided into more subtypes, as discussed in detail in [46].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 example of this type of bias can be observed in situations where survey takers decide that they can appropriately participate in a study themselves. For instance, in a survey study about smart or successful students, some less successful students might think that they are successful to take the survey—which would then bias the outcome of the analysis. In fact, the chances of this situation happening is high, as the more successful students probably would not spend time filling out surveys that would increase the risk of self-selection bias.</a:t>
            </a:r>
          </a:p>
          <a:p>
            <a:endParaRPr lang="en-US" dirty="0"/>
          </a:p>
        </p:txBody>
      </p:sp>
      <p:sp>
        <p:nvSpPr>
          <p:cNvPr id="4" name="Slide Number Placeholder 3"/>
          <p:cNvSpPr>
            <a:spLocks noGrp="1"/>
          </p:cNvSpPr>
          <p:nvPr>
            <p:ph type="sldNum" sz="quarter" idx="5"/>
          </p:nvPr>
        </p:nvSpPr>
        <p:spPr/>
        <p:txBody>
          <a:bodyPr/>
          <a:lstStyle/>
          <a:p>
            <a:pPr>
              <a:defRPr/>
            </a:pPr>
            <a:fld id="{6A32FD71-523F-47F5-831E-4B9BDA703D54}" type="slidenum">
              <a:rPr lang="en-US" altLang="en-US" smtClean="0"/>
              <a:pPr>
                <a:defRPr/>
              </a:pPr>
              <a:t>11</a:t>
            </a:fld>
            <a:endParaRPr lang="en-US" altLang="en-US" dirty="0"/>
          </a:p>
        </p:txBody>
      </p:sp>
    </p:spTree>
    <p:extLst>
      <p:ext uri="{BB962C8B-B14F-4D97-AF65-F5344CB8AC3E}">
        <p14:creationId xmlns:p14="http://schemas.microsoft.com/office/powerpoint/2010/main" val="885872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 example for this case would be when someone designs a model to predict, with relatively high accuracy, the annual percentage rate at which customers will stop subscribing to a service, but soon observes that the majority of users are canceling their subscription without receiving any warning from the designed model. Now imagine that the reason for canceling the subscriptions is appearance of a new strong competitor in the market which offers the same solution, but for half the price. The appearance of the competitor was something that the model was not ready for; therefore, it is considered to be an omitted variable.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 example of this type of bias can be observed in a situation where a data analyst in a company wants to analyze how successful a new loyalty program is. The analyst sees that customers who signed up for the loyalty program are spending more money in the company’s e-commerce store than those who did not. It is going to be problematic if the analyst immediately jumps to the conclusion that the loyalty program is successful, since it might be the case that only more committed or loyal customers, who might have planned to spend more money anyway, are interested in the loyalty program in the first place. This type of bias can have serious consequences due to its nature and the roles it can play in sensitive decision-making policies.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type of bias can happen when researchers (unintentionally) influence participants (during interviews and surveys) or when they cherry pick participants or statistics that will favor their research.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As an example, this manifests when employees of a company report biased results in their data and statistics in order to keep the funding agencies or other parties satisfied.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6A32FD71-523F-47F5-831E-4B9BDA703D54}" type="slidenum">
              <a:rPr lang="en-US" altLang="en-US" smtClean="0"/>
              <a:pPr>
                <a:defRPr/>
              </a:pPr>
              <a:t>12</a:t>
            </a:fld>
            <a:endParaRPr lang="en-US" altLang="en-US" dirty="0"/>
          </a:p>
        </p:txBody>
      </p:sp>
    </p:spTree>
    <p:extLst>
      <p:ext uri="{BB962C8B-B14F-4D97-AF65-F5344CB8AC3E}">
        <p14:creationId xmlns:p14="http://schemas.microsoft.com/office/powerpoint/2010/main" val="4067378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A32FD71-523F-47F5-831E-4B9BDA703D54}" type="slidenum">
              <a:rPr lang="en-US" altLang="en-US" smtClean="0"/>
              <a:pPr>
                <a:defRPr/>
              </a:pPr>
              <a:t>14</a:t>
            </a:fld>
            <a:endParaRPr lang="en-US" altLang="en-US" dirty="0"/>
          </a:p>
        </p:txBody>
      </p:sp>
    </p:spTree>
    <p:extLst>
      <p:ext uri="{BB962C8B-B14F-4D97-AF65-F5344CB8AC3E}">
        <p14:creationId xmlns:p14="http://schemas.microsoft.com/office/powerpoint/2010/main" val="328282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Fighting against bias and discrimination has a long history in philosophy and psychology, and recently in machine-learning. However, in order to be able to fight against discrimination and achieve fairness, one should first define the notion of fairness. </a:t>
            </a:r>
          </a:p>
          <a:p>
            <a:r>
              <a:rPr lang="en-US" dirty="0"/>
              <a:t>Philosophy and psychology have tried to define the concept of fairness long before computer science started exploring it. The fact that no universal definition of fairness exists shows the difficulty of solving this problem [112]. </a:t>
            </a:r>
          </a:p>
          <a:p>
            <a:r>
              <a:rPr lang="en-US" dirty="0"/>
              <a:t>Different preferences and outlooks in different cultures lend a preference to different ways of looking at fairness, which makes it harder to come up with just a single definition that is acceptable to everyone in a situation. </a:t>
            </a:r>
          </a:p>
          <a:p>
            <a:r>
              <a:rPr lang="en-US" dirty="0"/>
              <a:t>Indeed, even in computer science, where most of the work on proposing new fairness constraints for algorithms has come from the West, and a lot of these papers use the same datasets and problems to show how their constraints perform, there is still no clear agreement on which constraints are the most appropriate for those problems.</a:t>
            </a:r>
          </a:p>
          <a:p>
            <a:endParaRPr lang="en-US" dirty="0"/>
          </a:p>
        </p:txBody>
      </p:sp>
      <p:sp>
        <p:nvSpPr>
          <p:cNvPr id="4" name="Slide Number Placeholder 3"/>
          <p:cNvSpPr>
            <a:spLocks noGrp="1"/>
          </p:cNvSpPr>
          <p:nvPr>
            <p:ph type="sldNum" sz="quarter" idx="5"/>
          </p:nvPr>
        </p:nvSpPr>
        <p:spPr/>
        <p:txBody>
          <a:bodyPr/>
          <a:lstStyle/>
          <a:p>
            <a:pPr>
              <a:defRPr/>
            </a:pPr>
            <a:fld id="{6A32FD71-523F-47F5-831E-4B9BDA703D54}" type="slidenum">
              <a:rPr lang="en-US" altLang="en-US" smtClean="0"/>
              <a:pPr>
                <a:defRPr/>
              </a:pPr>
              <a:t>22</a:t>
            </a:fld>
            <a:endParaRPr lang="en-US" altLang="en-US" dirty="0"/>
          </a:p>
        </p:txBody>
      </p:sp>
    </p:spTree>
    <p:extLst>
      <p:ext uri="{BB962C8B-B14F-4D97-AF65-F5344CB8AC3E}">
        <p14:creationId xmlns:p14="http://schemas.microsoft.com/office/powerpoint/2010/main" val="1428620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Typically, there are some traits identified by law on which it is illegal to discriminate against, and it is usually these traits that are considered to be "protected" or "sensitive" attributes in computer science literature. A list for some of these protected attributes is provided in Table 4 as specified in the Fair Housing and Equal Credit Opportunity Acts (FHA and ECOA) [29].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the residential zip code of a person can be used in decision making processes such as loan applications. However, this can still lead to racial discrimination as despite the fact that zip code appears to be a non-sensitive attribute, it may correlate with race because of the population of residential areas.) [136].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example, a restaurant fulfilling customers’ requests that lead to discriminatory placement of employees would be systemic discrimination. [108] found that employers overwhelmingly preferred competent candidates that were culturally similar to them personally, and shared similar experiences and hobbies. If the decision-makers happen to belong overwhelmingly to certain subgroups, this may result in discrimination against competent candidates that do not belong to these subgroups.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usually occurs when the decision-makers (e.g., employers, or law enforcement officers) use an individual’s obvious, recognizable characteristics as a proxy for either hidden or more-difficult-to-determine characteristics, that may actually be relevant to the outcome [102].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situations where these differences are justified and explained, it is not considered to be illegal discrimination and hence called explainable [64]. For instance, authors in [64] state that in the UCI Adult dataset [6], a widely used dataset in the fairness domain, males on average have a higher annual income than females. However, this is because on average females work fewer hours than males per week. Work hours per week is an attribute that can be used to explain low income which needs to be considered. If we make decisions, without considering working hours, such that males and females end up averaging the same income, we will lead to reverse discrimination since we would cause male employees to get lower salary than females. Therefore, explainable discrimination is acceptable and legal as it can be explained through other attributes like working hours. In [64], authors present a methodology to quantify the explainable and illegal discrimination in data. They argue that methods that do not take the explainable part of the discrimination into account may result in non-desirable outcomes, so they introduce a reverse discrimination which is equally harmful and undesirable. They explain how to quantify and measure discrimination in data or a classifier’s decisions which directly considers illegal and explainable discrimination.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Authors in [64] also present local techniques for removing only the illegal or unexplainable discrimination, allowing only for explainable differences in decisions. These are pre-processing techniques that change the training data such that it contains no unexplainable discrimination. We expect classifiers trained on this pre-processed data to not capture illegal or unexplainable discrimination.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6A32FD71-523F-47F5-831E-4B9BDA703D54}" type="slidenum">
              <a:rPr lang="en-US" altLang="en-US" smtClean="0"/>
              <a:pPr>
                <a:defRPr/>
              </a:pPr>
              <a:t>24</a:t>
            </a:fld>
            <a:endParaRPr lang="en-US" altLang="en-US" dirty="0"/>
          </a:p>
        </p:txBody>
      </p:sp>
    </p:spTree>
    <p:extLst>
      <p:ext uri="{BB962C8B-B14F-4D97-AF65-F5344CB8AC3E}">
        <p14:creationId xmlns:p14="http://schemas.microsoft.com/office/powerpoint/2010/main" val="4154588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6" Type="http://schemas.openxmlformats.org/officeDocument/2006/relationships/image" Target="../media/image28.png"/><Relationship Id="rId21" Type="http://schemas.openxmlformats.org/officeDocument/2006/relationships/image" Target="../media/image23.png"/><Relationship Id="rId42" Type="http://schemas.openxmlformats.org/officeDocument/2006/relationships/image" Target="../media/image44.png"/><Relationship Id="rId47" Type="http://schemas.openxmlformats.org/officeDocument/2006/relationships/image" Target="../media/image49.png"/><Relationship Id="rId63" Type="http://schemas.openxmlformats.org/officeDocument/2006/relationships/image" Target="../media/image65.png"/><Relationship Id="rId68" Type="http://schemas.openxmlformats.org/officeDocument/2006/relationships/image" Target="../media/image70.png"/><Relationship Id="rId7" Type="http://schemas.openxmlformats.org/officeDocument/2006/relationships/image" Target="../media/image9.png"/><Relationship Id="rId2" Type="http://schemas.openxmlformats.org/officeDocument/2006/relationships/image" Target="../media/image4.png"/><Relationship Id="rId16" Type="http://schemas.openxmlformats.org/officeDocument/2006/relationships/image" Target="../media/image18.png"/><Relationship Id="rId29" Type="http://schemas.openxmlformats.org/officeDocument/2006/relationships/image" Target="../media/image31.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45" Type="http://schemas.openxmlformats.org/officeDocument/2006/relationships/image" Target="../media/image47.png"/><Relationship Id="rId53" Type="http://schemas.openxmlformats.org/officeDocument/2006/relationships/image" Target="../media/image55.png"/><Relationship Id="rId58" Type="http://schemas.openxmlformats.org/officeDocument/2006/relationships/image" Target="../media/image60.png"/><Relationship Id="rId66" Type="http://schemas.openxmlformats.org/officeDocument/2006/relationships/image" Target="../media/image68.png"/><Relationship Id="rId5" Type="http://schemas.openxmlformats.org/officeDocument/2006/relationships/image" Target="../media/image7.png"/><Relationship Id="rId61" Type="http://schemas.openxmlformats.org/officeDocument/2006/relationships/image" Target="../media/image63.png"/><Relationship Id="rId19" Type="http://schemas.openxmlformats.org/officeDocument/2006/relationships/image" Target="../media/image2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image" Target="../media/image50.png"/><Relationship Id="rId56" Type="http://schemas.openxmlformats.org/officeDocument/2006/relationships/image" Target="../media/image58.png"/><Relationship Id="rId64" Type="http://schemas.openxmlformats.org/officeDocument/2006/relationships/image" Target="../media/image66.png"/><Relationship Id="rId69" Type="http://schemas.openxmlformats.org/officeDocument/2006/relationships/hyperlink" Target="https://sites.google.com/a/databricks.com/icons/home?pli=1" TargetMode="External"/><Relationship Id="rId8" Type="http://schemas.openxmlformats.org/officeDocument/2006/relationships/image" Target="../media/image10.png"/><Relationship Id="rId51" Type="http://schemas.openxmlformats.org/officeDocument/2006/relationships/image" Target="../media/image53.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46" Type="http://schemas.openxmlformats.org/officeDocument/2006/relationships/image" Target="../media/image48.png"/><Relationship Id="rId59" Type="http://schemas.openxmlformats.org/officeDocument/2006/relationships/image" Target="../media/image61.png"/><Relationship Id="rId67" Type="http://schemas.openxmlformats.org/officeDocument/2006/relationships/image" Target="../media/image69.png"/><Relationship Id="rId20" Type="http://schemas.openxmlformats.org/officeDocument/2006/relationships/image" Target="../media/image22.png"/><Relationship Id="rId41" Type="http://schemas.openxmlformats.org/officeDocument/2006/relationships/image" Target="../media/image43.png"/><Relationship Id="rId54" Type="http://schemas.openxmlformats.org/officeDocument/2006/relationships/image" Target="../media/image56.png"/><Relationship Id="rId62" Type="http://schemas.openxmlformats.org/officeDocument/2006/relationships/image" Target="../media/image64.png"/><Relationship Id="rId1" Type="http://schemas.openxmlformats.org/officeDocument/2006/relationships/slideMaster" Target="../slideMasters/slideMaster3.xml"/><Relationship Id="rId6" Type="http://schemas.openxmlformats.org/officeDocument/2006/relationships/image" Target="../media/image8.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49" Type="http://schemas.openxmlformats.org/officeDocument/2006/relationships/image" Target="../media/image51.png"/><Relationship Id="rId57" Type="http://schemas.openxmlformats.org/officeDocument/2006/relationships/image" Target="../media/image59.png"/><Relationship Id="rId10" Type="http://schemas.openxmlformats.org/officeDocument/2006/relationships/image" Target="../media/image12.png"/><Relationship Id="rId31" Type="http://schemas.openxmlformats.org/officeDocument/2006/relationships/image" Target="../media/image33.png"/><Relationship Id="rId44" Type="http://schemas.openxmlformats.org/officeDocument/2006/relationships/image" Target="../media/image46.png"/><Relationship Id="rId52" Type="http://schemas.openxmlformats.org/officeDocument/2006/relationships/image" Target="../media/image54.png"/><Relationship Id="rId60" Type="http://schemas.openxmlformats.org/officeDocument/2006/relationships/image" Target="../media/image62.png"/><Relationship Id="rId65" Type="http://schemas.openxmlformats.org/officeDocument/2006/relationships/image" Target="../media/image67.png"/><Relationship Id="rId4" Type="http://schemas.openxmlformats.org/officeDocument/2006/relationships/image" Target="../media/image6.png"/><Relationship Id="rId9" Type="http://schemas.openxmlformats.org/officeDocument/2006/relationships/image" Target="../media/image11.png"/><Relationship Id="rId13" Type="http://schemas.openxmlformats.org/officeDocument/2006/relationships/image" Target="../media/image15.png"/><Relationship Id="rId18" Type="http://schemas.openxmlformats.org/officeDocument/2006/relationships/image" Target="../media/image20.png"/><Relationship Id="rId39" Type="http://schemas.openxmlformats.org/officeDocument/2006/relationships/image" Target="../media/image41.png"/><Relationship Id="rId34" Type="http://schemas.openxmlformats.org/officeDocument/2006/relationships/image" Target="../media/image36.png"/><Relationship Id="rId50" Type="http://schemas.openxmlformats.org/officeDocument/2006/relationships/image" Target="../media/image52.png"/><Relationship Id="rId55" Type="http://schemas.openxmlformats.org/officeDocument/2006/relationships/image" Target="../media/image57.png"/></Relationships>
</file>

<file path=ppt/slideLayouts/_rels/slideLayout35.xml.rels><?xml version="1.0" encoding="UTF-8" standalone="yes"?>
<Relationships xmlns="http://schemas.openxmlformats.org/package/2006/relationships"><Relationship Id="rId13" Type="http://schemas.openxmlformats.org/officeDocument/2006/relationships/image" Target="../media/image82.png"/><Relationship Id="rId18" Type="http://schemas.openxmlformats.org/officeDocument/2006/relationships/image" Target="../media/image87.png"/><Relationship Id="rId26" Type="http://schemas.openxmlformats.org/officeDocument/2006/relationships/image" Target="../media/image95.png"/><Relationship Id="rId39" Type="http://schemas.openxmlformats.org/officeDocument/2006/relationships/image" Target="../media/image108.png"/><Relationship Id="rId21" Type="http://schemas.openxmlformats.org/officeDocument/2006/relationships/image" Target="../media/image90.png"/><Relationship Id="rId34" Type="http://schemas.openxmlformats.org/officeDocument/2006/relationships/image" Target="../media/image103.png"/><Relationship Id="rId7" Type="http://schemas.openxmlformats.org/officeDocument/2006/relationships/image" Target="../media/image76.png"/><Relationship Id="rId2" Type="http://schemas.openxmlformats.org/officeDocument/2006/relationships/image" Target="../media/image71.png"/><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41" Type="http://schemas.openxmlformats.org/officeDocument/2006/relationships/image" Target="../media/image110.png"/><Relationship Id="rId1" Type="http://schemas.openxmlformats.org/officeDocument/2006/relationships/slideMaster" Target="../slideMasters/slideMaster3.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09.pn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10" Type="http://schemas.openxmlformats.org/officeDocument/2006/relationships/image" Target="../media/image79.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8" Type="http://schemas.openxmlformats.org/officeDocument/2006/relationships/image" Target="../media/image77.png"/><Relationship Id="rId3" Type="http://schemas.openxmlformats.org/officeDocument/2006/relationships/image" Target="../media/image72.png"/><Relationship Id="rId12" Type="http://schemas.openxmlformats.org/officeDocument/2006/relationships/image" Target="../media/image81.png"/><Relationship Id="rId17" Type="http://schemas.openxmlformats.org/officeDocument/2006/relationships/image" Target="../media/image86.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s>
</file>

<file path=ppt/slideLayouts/_rels/slideLayout36.xml.rels><?xml version="1.0" encoding="UTF-8" standalone="yes"?>
<Relationships xmlns="http://schemas.openxmlformats.org/package/2006/relationships"><Relationship Id="rId26" Type="http://schemas.openxmlformats.org/officeDocument/2006/relationships/image" Target="../media/image134.png"/><Relationship Id="rId21" Type="http://schemas.openxmlformats.org/officeDocument/2006/relationships/image" Target="../media/image129.png"/><Relationship Id="rId34" Type="http://schemas.openxmlformats.org/officeDocument/2006/relationships/image" Target="../media/image142.png"/><Relationship Id="rId42" Type="http://schemas.openxmlformats.org/officeDocument/2006/relationships/image" Target="../media/image150.png"/><Relationship Id="rId47" Type="http://schemas.openxmlformats.org/officeDocument/2006/relationships/image" Target="../media/image155.png"/><Relationship Id="rId50" Type="http://schemas.openxmlformats.org/officeDocument/2006/relationships/image" Target="../media/image158.png"/><Relationship Id="rId55" Type="http://schemas.openxmlformats.org/officeDocument/2006/relationships/image" Target="../media/image163.png"/><Relationship Id="rId63" Type="http://schemas.openxmlformats.org/officeDocument/2006/relationships/image" Target="../media/image171.png"/><Relationship Id="rId7" Type="http://schemas.openxmlformats.org/officeDocument/2006/relationships/image" Target="../media/image115.png"/><Relationship Id="rId2" Type="http://schemas.openxmlformats.org/officeDocument/2006/relationships/image" Target="../media/image1.png"/><Relationship Id="rId16" Type="http://schemas.openxmlformats.org/officeDocument/2006/relationships/image" Target="../media/image124.png"/><Relationship Id="rId29" Type="http://schemas.openxmlformats.org/officeDocument/2006/relationships/image" Target="../media/image137.png"/><Relationship Id="rId11" Type="http://schemas.openxmlformats.org/officeDocument/2006/relationships/image" Target="../media/image119.png"/><Relationship Id="rId24" Type="http://schemas.openxmlformats.org/officeDocument/2006/relationships/image" Target="../media/image132.png"/><Relationship Id="rId32" Type="http://schemas.openxmlformats.org/officeDocument/2006/relationships/image" Target="../media/image140.png"/><Relationship Id="rId37" Type="http://schemas.openxmlformats.org/officeDocument/2006/relationships/image" Target="../media/image145.png"/><Relationship Id="rId40" Type="http://schemas.openxmlformats.org/officeDocument/2006/relationships/image" Target="../media/image148.png"/><Relationship Id="rId45" Type="http://schemas.openxmlformats.org/officeDocument/2006/relationships/image" Target="../media/image153.png"/><Relationship Id="rId53" Type="http://schemas.openxmlformats.org/officeDocument/2006/relationships/image" Target="../media/image161.png"/><Relationship Id="rId58" Type="http://schemas.openxmlformats.org/officeDocument/2006/relationships/image" Target="../media/image166.png"/><Relationship Id="rId66" Type="http://schemas.openxmlformats.org/officeDocument/2006/relationships/image" Target="../media/image174.png"/><Relationship Id="rId5" Type="http://schemas.openxmlformats.org/officeDocument/2006/relationships/image" Target="../media/image113.png"/><Relationship Id="rId61" Type="http://schemas.openxmlformats.org/officeDocument/2006/relationships/image" Target="../media/image169.png"/><Relationship Id="rId19" Type="http://schemas.openxmlformats.org/officeDocument/2006/relationships/image" Target="../media/image127.png"/><Relationship Id="rId14" Type="http://schemas.openxmlformats.org/officeDocument/2006/relationships/image" Target="../media/image122.png"/><Relationship Id="rId22" Type="http://schemas.openxmlformats.org/officeDocument/2006/relationships/image" Target="../media/image130.png"/><Relationship Id="rId27" Type="http://schemas.openxmlformats.org/officeDocument/2006/relationships/image" Target="../media/image135.png"/><Relationship Id="rId30" Type="http://schemas.openxmlformats.org/officeDocument/2006/relationships/image" Target="../media/image138.png"/><Relationship Id="rId35" Type="http://schemas.openxmlformats.org/officeDocument/2006/relationships/image" Target="../media/image143.png"/><Relationship Id="rId43" Type="http://schemas.openxmlformats.org/officeDocument/2006/relationships/image" Target="../media/image151.png"/><Relationship Id="rId48" Type="http://schemas.openxmlformats.org/officeDocument/2006/relationships/image" Target="../media/image156.png"/><Relationship Id="rId56" Type="http://schemas.openxmlformats.org/officeDocument/2006/relationships/image" Target="../media/image164.png"/><Relationship Id="rId64" Type="http://schemas.openxmlformats.org/officeDocument/2006/relationships/image" Target="../media/image172.png"/><Relationship Id="rId8" Type="http://schemas.openxmlformats.org/officeDocument/2006/relationships/image" Target="../media/image116.png"/><Relationship Id="rId51" Type="http://schemas.openxmlformats.org/officeDocument/2006/relationships/image" Target="../media/image159.png"/><Relationship Id="rId3" Type="http://schemas.openxmlformats.org/officeDocument/2006/relationships/image" Target="../media/image111.png"/><Relationship Id="rId12" Type="http://schemas.openxmlformats.org/officeDocument/2006/relationships/image" Target="../media/image120.png"/><Relationship Id="rId17" Type="http://schemas.openxmlformats.org/officeDocument/2006/relationships/image" Target="../media/image125.png"/><Relationship Id="rId25" Type="http://schemas.openxmlformats.org/officeDocument/2006/relationships/image" Target="../media/image133.png"/><Relationship Id="rId33" Type="http://schemas.openxmlformats.org/officeDocument/2006/relationships/image" Target="../media/image141.png"/><Relationship Id="rId38" Type="http://schemas.openxmlformats.org/officeDocument/2006/relationships/image" Target="../media/image146.png"/><Relationship Id="rId46" Type="http://schemas.openxmlformats.org/officeDocument/2006/relationships/image" Target="../media/image154.png"/><Relationship Id="rId59" Type="http://schemas.openxmlformats.org/officeDocument/2006/relationships/image" Target="../media/image167.png"/><Relationship Id="rId20" Type="http://schemas.openxmlformats.org/officeDocument/2006/relationships/image" Target="../media/image128.png"/><Relationship Id="rId41" Type="http://schemas.openxmlformats.org/officeDocument/2006/relationships/image" Target="../media/image149.png"/><Relationship Id="rId54" Type="http://schemas.openxmlformats.org/officeDocument/2006/relationships/image" Target="../media/image162.png"/><Relationship Id="rId62" Type="http://schemas.openxmlformats.org/officeDocument/2006/relationships/image" Target="../media/image170.png"/><Relationship Id="rId1" Type="http://schemas.openxmlformats.org/officeDocument/2006/relationships/slideMaster" Target="../slideMasters/slideMaster3.xml"/><Relationship Id="rId6" Type="http://schemas.openxmlformats.org/officeDocument/2006/relationships/image" Target="../media/image114.png"/><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136.png"/><Relationship Id="rId36" Type="http://schemas.openxmlformats.org/officeDocument/2006/relationships/image" Target="../media/image144.png"/><Relationship Id="rId49" Type="http://schemas.openxmlformats.org/officeDocument/2006/relationships/image" Target="../media/image157.png"/><Relationship Id="rId57" Type="http://schemas.openxmlformats.org/officeDocument/2006/relationships/image" Target="../media/image165.png"/><Relationship Id="rId10" Type="http://schemas.openxmlformats.org/officeDocument/2006/relationships/image" Target="../media/image118.png"/><Relationship Id="rId31" Type="http://schemas.openxmlformats.org/officeDocument/2006/relationships/image" Target="../media/image139.png"/><Relationship Id="rId44" Type="http://schemas.openxmlformats.org/officeDocument/2006/relationships/image" Target="../media/image152.png"/><Relationship Id="rId52" Type="http://schemas.openxmlformats.org/officeDocument/2006/relationships/image" Target="../media/image160.png"/><Relationship Id="rId60" Type="http://schemas.openxmlformats.org/officeDocument/2006/relationships/image" Target="../media/image168.png"/><Relationship Id="rId65" Type="http://schemas.openxmlformats.org/officeDocument/2006/relationships/image" Target="../media/image173.png"/><Relationship Id="rId4" Type="http://schemas.openxmlformats.org/officeDocument/2006/relationships/image" Target="../media/image112.png"/><Relationship Id="rId9" Type="http://schemas.openxmlformats.org/officeDocument/2006/relationships/image" Target="../media/image117.png"/><Relationship Id="rId13" Type="http://schemas.openxmlformats.org/officeDocument/2006/relationships/image" Target="../media/image121.png"/><Relationship Id="rId18" Type="http://schemas.openxmlformats.org/officeDocument/2006/relationships/image" Target="../media/image126.png"/><Relationship Id="rId39" Type="http://schemas.openxmlformats.org/officeDocument/2006/relationships/image" Target="../media/image14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6" Type="http://schemas.openxmlformats.org/officeDocument/2006/relationships/image" Target="../media/image28.png"/><Relationship Id="rId21" Type="http://schemas.openxmlformats.org/officeDocument/2006/relationships/image" Target="../media/image23.png"/><Relationship Id="rId42" Type="http://schemas.openxmlformats.org/officeDocument/2006/relationships/image" Target="../media/image44.png"/><Relationship Id="rId47" Type="http://schemas.openxmlformats.org/officeDocument/2006/relationships/image" Target="../media/image49.png"/><Relationship Id="rId63" Type="http://schemas.openxmlformats.org/officeDocument/2006/relationships/image" Target="../media/image65.png"/><Relationship Id="rId68" Type="http://schemas.openxmlformats.org/officeDocument/2006/relationships/image" Target="../media/image70.png"/><Relationship Id="rId7" Type="http://schemas.openxmlformats.org/officeDocument/2006/relationships/image" Target="../media/image9.png"/><Relationship Id="rId2" Type="http://schemas.openxmlformats.org/officeDocument/2006/relationships/image" Target="../media/image4.png"/><Relationship Id="rId16" Type="http://schemas.openxmlformats.org/officeDocument/2006/relationships/image" Target="../media/image18.png"/><Relationship Id="rId29" Type="http://schemas.openxmlformats.org/officeDocument/2006/relationships/image" Target="../media/image31.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45" Type="http://schemas.openxmlformats.org/officeDocument/2006/relationships/image" Target="../media/image47.png"/><Relationship Id="rId53" Type="http://schemas.openxmlformats.org/officeDocument/2006/relationships/image" Target="../media/image55.png"/><Relationship Id="rId58" Type="http://schemas.openxmlformats.org/officeDocument/2006/relationships/image" Target="../media/image60.png"/><Relationship Id="rId66" Type="http://schemas.openxmlformats.org/officeDocument/2006/relationships/image" Target="../media/image68.png"/><Relationship Id="rId5" Type="http://schemas.openxmlformats.org/officeDocument/2006/relationships/image" Target="../media/image7.png"/><Relationship Id="rId61" Type="http://schemas.openxmlformats.org/officeDocument/2006/relationships/image" Target="../media/image63.png"/><Relationship Id="rId19" Type="http://schemas.openxmlformats.org/officeDocument/2006/relationships/image" Target="../media/image2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image" Target="../media/image50.png"/><Relationship Id="rId56" Type="http://schemas.openxmlformats.org/officeDocument/2006/relationships/image" Target="../media/image58.png"/><Relationship Id="rId64" Type="http://schemas.openxmlformats.org/officeDocument/2006/relationships/image" Target="../media/image66.png"/><Relationship Id="rId69" Type="http://schemas.openxmlformats.org/officeDocument/2006/relationships/hyperlink" Target="https://sites.google.com/a/databricks.com/icons/home?pli=1" TargetMode="External"/><Relationship Id="rId8" Type="http://schemas.openxmlformats.org/officeDocument/2006/relationships/image" Target="../media/image10.png"/><Relationship Id="rId51" Type="http://schemas.openxmlformats.org/officeDocument/2006/relationships/image" Target="../media/image53.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46" Type="http://schemas.openxmlformats.org/officeDocument/2006/relationships/image" Target="../media/image48.png"/><Relationship Id="rId59" Type="http://schemas.openxmlformats.org/officeDocument/2006/relationships/image" Target="../media/image61.png"/><Relationship Id="rId67" Type="http://schemas.openxmlformats.org/officeDocument/2006/relationships/image" Target="../media/image69.png"/><Relationship Id="rId20" Type="http://schemas.openxmlformats.org/officeDocument/2006/relationships/image" Target="../media/image22.png"/><Relationship Id="rId41" Type="http://schemas.openxmlformats.org/officeDocument/2006/relationships/image" Target="../media/image43.png"/><Relationship Id="rId54" Type="http://schemas.openxmlformats.org/officeDocument/2006/relationships/image" Target="../media/image56.png"/><Relationship Id="rId62" Type="http://schemas.openxmlformats.org/officeDocument/2006/relationships/image" Target="../media/image64.png"/><Relationship Id="rId1" Type="http://schemas.openxmlformats.org/officeDocument/2006/relationships/slideMaster" Target="../slideMasters/slideMaster4.xml"/><Relationship Id="rId6" Type="http://schemas.openxmlformats.org/officeDocument/2006/relationships/image" Target="../media/image8.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49" Type="http://schemas.openxmlformats.org/officeDocument/2006/relationships/image" Target="../media/image51.png"/><Relationship Id="rId57" Type="http://schemas.openxmlformats.org/officeDocument/2006/relationships/image" Target="../media/image59.png"/><Relationship Id="rId10" Type="http://schemas.openxmlformats.org/officeDocument/2006/relationships/image" Target="../media/image12.png"/><Relationship Id="rId31" Type="http://schemas.openxmlformats.org/officeDocument/2006/relationships/image" Target="../media/image33.png"/><Relationship Id="rId44" Type="http://schemas.openxmlformats.org/officeDocument/2006/relationships/image" Target="../media/image46.png"/><Relationship Id="rId52" Type="http://schemas.openxmlformats.org/officeDocument/2006/relationships/image" Target="../media/image54.png"/><Relationship Id="rId60" Type="http://schemas.openxmlformats.org/officeDocument/2006/relationships/image" Target="../media/image62.png"/><Relationship Id="rId65" Type="http://schemas.openxmlformats.org/officeDocument/2006/relationships/image" Target="../media/image67.png"/><Relationship Id="rId4" Type="http://schemas.openxmlformats.org/officeDocument/2006/relationships/image" Target="../media/image6.png"/><Relationship Id="rId9" Type="http://schemas.openxmlformats.org/officeDocument/2006/relationships/image" Target="../media/image11.png"/><Relationship Id="rId13" Type="http://schemas.openxmlformats.org/officeDocument/2006/relationships/image" Target="../media/image15.png"/><Relationship Id="rId18" Type="http://schemas.openxmlformats.org/officeDocument/2006/relationships/image" Target="../media/image20.png"/><Relationship Id="rId39" Type="http://schemas.openxmlformats.org/officeDocument/2006/relationships/image" Target="../media/image41.png"/><Relationship Id="rId34" Type="http://schemas.openxmlformats.org/officeDocument/2006/relationships/image" Target="../media/image36.png"/><Relationship Id="rId50" Type="http://schemas.openxmlformats.org/officeDocument/2006/relationships/image" Target="../media/image52.png"/><Relationship Id="rId55" Type="http://schemas.openxmlformats.org/officeDocument/2006/relationships/image" Target="../media/image57.png"/></Relationships>
</file>

<file path=ppt/slideLayouts/_rels/slideLayout51.xml.rels><?xml version="1.0" encoding="UTF-8" standalone="yes"?>
<Relationships xmlns="http://schemas.openxmlformats.org/package/2006/relationships"><Relationship Id="rId13" Type="http://schemas.openxmlformats.org/officeDocument/2006/relationships/image" Target="../media/image82.png"/><Relationship Id="rId18" Type="http://schemas.openxmlformats.org/officeDocument/2006/relationships/image" Target="../media/image87.png"/><Relationship Id="rId26" Type="http://schemas.openxmlformats.org/officeDocument/2006/relationships/image" Target="../media/image95.png"/><Relationship Id="rId39" Type="http://schemas.openxmlformats.org/officeDocument/2006/relationships/image" Target="../media/image108.png"/><Relationship Id="rId21" Type="http://schemas.openxmlformats.org/officeDocument/2006/relationships/image" Target="../media/image90.png"/><Relationship Id="rId34" Type="http://schemas.openxmlformats.org/officeDocument/2006/relationships/image" Target="../media/image103.png"/><Relationship Id="rId7" Type="http://schemas.openxmlformats.org/officeDocument/2006/relationships/image" Target="../media/image76.png"/><Relationship Id="rId2" Type="http://schemas.openxmlformats.org/officeDocument/2006/relationships/image" Target="../media/image71.png"/><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41" Type="http://schemas.openxmlformats.org/officeDocument/2006/relationships/image" Target="../media/image110.png"/><Relationship Id="rId1" Type="http://schemas.openxmlformats.org/officeDocument/2006/relationships/slideMaster" Target="../slideMasters/slideMaster4.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09.pn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10" Type="http://schemas.openxmlformats.org/officeDocument/2006/relationships/image" Target="../media/image79.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8" Type="http://schemas.openxmlformats.org/officeDocument/2006/relationships/image" Target="../media/image77.png"/><Relationship Id="rId3" Type="http://schemas.openxmlformats.org/officeDocument/2006/relationships/image" Target="../media/image72.png"/><Relationship Id="rId12" Type="http://schemas.openxmlformats.org/officeDocument/2006/relationships/image" Target="../media/image81.png"/><Relationship Id="rId17" Type="http://schemas.openxmlformats.org/officeDocument/2006/relationships/image" Target="../media/image86.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s>
</file>

<file path=ppt/slideLayouts/_rels/slideLayout52.xml.rels><?xml version="1.0" encoding="UTF-8" standalone="yes"?>
<Relationships xmlns="http://schemas.openxmlformats.org/package/2006/relationships"><Relationship Id="rId26" Type="http://schemas.openxmlformats.org/officeDocument/2006/relationships/image" Target="../media/image134.png"/><Relationship Id="rId21" Type="http://schemas.openxmlformats.org/officeDocument/2006/relationships/image" Target="../media/image129.png"/><Relationship Id="rId34" Type="http://schemas.openxmlformats.org/officeDocument/2006/relationships/image" Target="../media/image142.png"/><Relationship Id="rId42" Type="http://schemas.openxmlformats.org/officeDocument/2006/relationships/image" Target="../media/image150.png"/><Relationship Id="rId47" Type="http://schemas.openxmlformats.org/officeDocument/2006/relationships/image" Target="../media/image155.png"/><Relationship Id="rId50" Type="http://schemas.openxmlformats.org/officeDocument/2006/relationships/image" Target="../media/image158.png"/><Relationship Id="rId55" Type="http://schemas.openxmlformats.org/officeDocument/2006/relationships/image" Target="../media/image163.png"/><Relationship Id="rId63" Type="http://schemas.openxmlformats.org/officeDocument/2006/relationships/image" Target="../media/image171.png"/><Relationship Id="rId7" Type="http://schemas.openxmlformats.org/officeDocument/2006/relationships/image" Target="../media/image115.png"/><Relationship Id="rId2" Type="http://schemas.openxmlformats.org/officeDocument/2006/relationships/image" Target="../media/image1.png"/><Relationship Id="rId16" Type="http://schemas.openxmlformats.org/officeDocument/2006/relationships/image" Target="../media/image124.png"/><Relationship Id="rId29" Type="http://schemas.openxmlformats.org/officeDocument/2006/relationships/image" Target="../media/image137.png"/><Relationship Id="rId11" Type="http://schemas.openxmlformats.org/officeDocument/2006/relationships/image" Target="../media/image119.png"/><Relationship Id="rId24" Type="http://schemas.openxmlformats.org/officeDocument/2006/relationships/image" Target="../media/image132.png"/><Relationship Id="rId32" Type="http://schemas.openxmlformats.org/officeDocument/2006/relationships/image" Target="../media/image140.png"/><Relationship Id="rId37" Type="http://schemas.openxmlformats.org/officeDocument/2006/relationships/image" Target="../media/image145.png"/><Relationship Id="rId40" Type="http://schemas.openxmlformats.org/officeDocument/2006/relationships/image" Target="../media/image148.png"/><Relationship Id="rId45" Type="http://schemas.openxmlformats.org/officeDocument/2006/relationships/image" Target="../media/image153.png"/><Relationship Id="rId53" Type="http://schemas.openxmlformats.org/officeDocument/2006/relationships/image" Target="../media/image161.png"/><Relationship Id="rId58" Type="http://schemas.openxmlformats.org/officeDocument/2006/relationships/image" Target="../media/image166.png"/><Relationship Id="rId66" Type="http://schemas.openxmlformats.org/officeDocument/2006/relationships/image" Target="../media/image174.png"/><Relationship Id="rId5" Type="http://schemas.openxmlformats.org/officeDocument/2006/relationships/image" Target="../media/image113.png"/><Relationship Id="rId61" Type="http://schemas.openxmlformats.org/officeDocument/2006/relationships/image" Target="../media/image169.png"/><Relationship Id="rId19" Type="http://schemas.openxmlformats.org/officeDocument/2006/relationships/image" Target="../media/image127.png"/><Relationship Id="rId14" Type="http://schemas.openxmlformats.org/officeDocument/2006/relationships/image" Target="../media/image122.png"/><Relationship Id="rId22" Type="http://schemas.openxmlformats.org/officeDocument/2006/relationships/image" Target="../media/image130.png"/><Relationship Id="rId27" Type="http://schemas.openxmlformats.org/officeDocument/2006/relationships/image" Target="../media/image135.png"/><Relationship Id="rId30" Type="http://schemas.openxmlformats.org/officeDocument/2006/relationships/image" Target="../media/image138.png"/><Relationship Id="rId35" Type="http://schemas.openxmlformats.org/officeDocument/2006/relationships/image" Target="../media/image143.png"/><Relationship Id="rId43" Type="http://schemas.openxmlformats.org/officeDocument/2006/relationships/image" Target="../media/image151.png"/><Relationship Id="rId48" Type="http://schemas.openxmlformats.org/officeDocument/2006/relationships/image" Target="../media/image156.png"/><Relationship Id="rId56" Type="http://schemas.openxmlformats.org/officeDocument/2006/relationships/image" Target="../media/image164.png"/><Relationship Id="rId64" Type="http://schemas.openxmlformats.org/officeDocument/2006/relationships/image" Target="../media/image172.png"/><Relationship Id="rId8" Type="http://schemas.openxmlformats.org/officeDocument/2006/relationships/image" Target="../media/image116.png"/><Relationship Id="rId51" Type="http://schemas.openxmlformats.org/officeDocument/2006/relationships/image" Target="../media/image159.png"/><Relationship Id="rId3" Type="http://schemas.openxmlformats.org/officeDocument/2006/relationships/image" Target="../media/image111.png"/><Relationship Id="rId12" Type="http://schemas.openxmlformats.org/officeDocument/2006/relationships/image" Target="../media/image120.png"/><Relationship Id="rId17" Type="http://schemas.openxmlformats.org/officeDocument/2006/relationships/image" Target="../media/image125.png"/><Relationship Id="rId25" Type="http://schemas.openxmlformats.org/officeDocument/2006/relationships/image" Target="../media/image133.png"/><Relationship Id="rId33" Type="http://schemas.openxmlformats.org/officeDocument/2006/relationships/image" Target="../media/image141.png"/><Relationship Id="rId38" Type="http://schemas.openxmlformats.org/officeDocument/2006/relationships/image" Target="../media/image146.png"/><Relationship Id="rId46" Type="http://schemas.openxmlformats.org/officeDocument/2006/relationships/image" Target="../media/image154.png"/><Relationship Id="rId59" Type="http://schemas.openxmlformats.org/officeDocument/2006/relationships/image" Target="../media/image167.png"/><Relationship Id="rId20" Type="http://schemas.openxmlformats.org/officeDocument/2006/relationships/image" Target="../media/image128.png"/><Relationship Id="rId41" Type="http://schemas.openxmlformats.org/officeDocument/2006/relationships/image" Target="../media/image149.png"/><Relationship Id="rId54" Type="http://schemas.openxmlformats.org/officeDocument/2006/relationships/image" Target="../media/image162.png"/><Relationship Id="rId62" Type="http://schemas.openxmlformats.org/officeDocument/2006/relationships/image" Target="../media/image170.png"/><Relationship Id="rId1" Type="http://schemas.openxmlformats.org/officeDocument/2006/relationships/slideMaster" Target="../slideMasters/slideMaster4.xml"/><Relationship Id="rId6" Type="http://schemas.openxmlformats.org/officeDocument/2006/relationships/image" Target="../media/image114.png"/><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136.png"/><Relationship Id="rId36" Type="http://schemas.openxmlformats.org/officeDocument/2006/relationships/image" Target="../media/image144.png"/><Relationship Id="rId49" Type="http://schemas.openxmlformats.org/officeDocument/2006/relationships/image" Target="../media/image157.png"/><Relationship Id="rId57" Type="http://schemas.openxmlformats.org/officeDocument/2006/relationships/image" Target="../media/image165.png"/><Relationship Id="rId10" Type="http://schemas.openxmlformats.org/officeDocument/2006/relationships/image" Target="../media/image118.png"/><Relationship Id="rId31" Type="http://schemas.openxmlformats.org/officeDocument/2006/relationships/image" Target="../media/image139.png"/><Relationship Id="rId44" Type="http://schemas.openxmlformats.org/officeDocument/2006/relationships/image" Target="../media/image152.png"/><Relationship Id="rId52" Type="http://schemas.openxmlformats.org/officeDocument/2006/relationships/image" Target="../media/image160.png"/><Relationship Id="rId60" Type="http://schemas.openxmlformats.org/officeDocument/2006/relationships/image" Target="../media/image168.png"/><Relationship Id="rId65" Type="http://schemas.openxmlformats.org/officeDocument/2006/relationships/image" Target="../media/image173.png"/><Relationship Id="rId4" Type="http://schemas.openxmlformats.org/officeDocument/2006/relationships/image" Target="../media/image112.png"/><Relationship Id="rId9" Type="http://schemas.openxmlformats.org/officeDocument/2006/relationships/image" Target="../media/image117.png"/><Relationship Id="rId13" Type="http://schemas.openxmlformats.org/officeDocument/2006/relationships/image" Target="../media/image121.png"/><Relationship Id="rId18" Type="http://schemas.openxmlformats.org/officeDocument/2006/relationships/image" Target="../media/image126.png"/><Relationship Id="rId39" Type="http://schemas.openxmlformats.org/officeDocument/2006/relationships/image" Target="../media/image14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6" Type="http://schemas.openxmlformats.org/officeDocument/2006/relationships/image" Target="../media/image134.png"/><Relationship Id="rId21" Type="http://schemas.openxmlformats.org/officeDocument/2006/relationships/image" Target="../media/image129.png"/><Relationship Id="rId34" Type="http://schemas.openxmlformats.org/officeDocument/2006/relationships/image" Target="../media/image142.png"/><Relationship Id="rId42" Type="http://schemas.openxmlformats.org/officeDocument/2006/relationships/image" Target="../media/image150.png"/><Relationship Id="rId47" Type="http://schemas.openxmlformats.org/officeDocument/2006/relationships/image" Target="../media/image155.png"/><Relationship Id="rId50" Type="http://schemas.openxmlformats.org/officeDocument/2006/relationships/image" Target="../media/image158.png"/><Relationship Id="rId55" Type="http://schemas.openxmlformats.org/officeDocument/2006/relationships/image" Target="../media/image163.png"/><Relationship Id="rId63" Type="http://schemas.openxmlformats.org/officeDocument/2006/relationships/image" Target="../media/image171.png"/><Relationship Id="rId7" Type="http://schemas.openxmlformats.org/officeDocument/2006/relationships/image" Target="../media/image115.png"/><Relationship Id="rId2" Type="http://schemas.openxmlformats.org/officeDocument/2006/relationships/image" Target="../media/image1.png"/><Relationship Id="rId16" Type="http://schemas.openxmlformats.org/officeDocument/2006/relationships/image" Target="../media/image124.png"/><Relationship Id="rId29" Type="http://schemas.openxmlformats.org/officeDocument/2006/relationships/image" Target="../media/image137.png"/><Relationship Id="rId11" Type="http://schemas.openxmlformats.org/officeDocument/2006/relationships/image" Target="../media/image119.png"/><Relationship Id="rId24" Type="http://schemas.openxmlformats.org/officeDocument/2006/relationships/image" Target="../media/image132.png"/><Relationship Id="rId32" Type="http://schemas.openxmlformats.org/officeDocument/2006/relationships/image" Target="../media/image140.png"/><Relationship Id="rId37" Type="http://schemas.openxmlformats.org/officeDocument/2006/relationships/image" Target="../media/image145.png"/><Relationship Id="rId40" Type="http://schemas.openxmlformats.org/officeDocument/2006/relationships/image" Target="../media/image148.png"/><Relationship Id="rId45" Type="http://schemas.openxmlformats.org/officeDocument/2006/relationships/image" Target="../media/image153.png"/><Relationship Id="rId53" Type="http://schemas.openxmlformats.org/officeDocument/2006/relationships/image" Target="../media/image161.png"/><Relationship Id="rId58" Type="http://schemas.openxmlformats.org/officeDocument/2006/relationships/image" Target="../media/image166.png"/><Relationship Id="rId66" Type="http://schemas.openxmlformats.org/officeDocument/2006/relationships/image" Target="../media/image174.png"/><Relationship Id="rId5" Type="http://schemas.openxmlformats.org/officeDocument/2006/relationships/image" Target="../media/image113.png"/><Relationship Id="rId61" Type="http://schemas.openxmlformats.org/officeDocument/2006/relationships/image" Target="../media/image169.png"/><Relationship Id="rId19" Type="http://schemas.openxmlformats.org/officeDocument/2006/relationships/image" Target="../media/image127.png"/><Relationship Id="rId14" Type="http://schemas.openxmlformats.org/officeDocument/2006/relationships/image" Target="../media/image122.png"/><Relationship Id="rId22" Type="http://schemas.openxmlformats.org/officeDocument/2006/relationships/image" Target="../media/image130.png"/><Relationship Id="rId27" Type="http://schemas.openxmlformats.org/officeDocument/2006/relationships/image" Target="../media/image135.png"/><Relationship Id="rId30" Type="http://schemas.openxmlformats.org/officeDocument/2006/relationships/image" Target="../media/image138.png"/><Relationship Id="rId35" Type="http://schemas.openxmlformats.org/officeDocument/2006/relationships/image" Target="../media/image143.png"/><Relationship Id="rId43" Type="http://schemas.openxmlformats.org/officeDocument/2006/relationships/image" Target="../media/image151.png"/><Relationship Id="rId48" Type="http://schemas.openxmlformats.org/officeDocument/2006/relationships/image" Target="../media/image156.png"/><Relationship Id="rId56" Type="http://schemas.openxmlformats.org/officeDocument/2006/relationships/image" Target="../media/image164.png"/><Relationship Id="rId64" Type="http://schemas.openxmlformats.org/officeDocument/2006/relationships/image" Target="../media/image172.png"/><Relationship Id="rId8" Type="http://schemas.openxmlformats.org/officeDocument/2006/relationships/image" Target="../media/image116.png"/><Relationship Id="rId51" Type="http://schemas.openxmlformats.org/officeDocument/2006/relationships/image" Target="../media/image159.png"/><Relationship Id="rId3" Type="http://schemas.openxmlformats.org/officeDocument/2006/relationships/image" Target="../media/image111.png"/><Relationship Id="rId12" Type="http://schemas.openxmlformats.org/officeDocument/2006/relationships/image" Target="../media/image120.png"/><Relationship Id="rId17" Type="http://schemas.openxmlformats.org/officeDocument/2006/relationships/image" Target="../media/image125.png"/><Relationship Id="rId25" Type="http://schemas.openxmlformats.org/officeDocument/2006/relationships/image" Target="../media/image133.png"/><Relationship Id="rId33" Type="http://schemas.openxmlformats.org/officeDocument/2006/relationships/image" Target="../media/image141.png"/><Relationship Id="rId38" Type="http://schemas.openxmlformats.org/officeDocument/2006/relationships/image" Target="../media/image146.png"/><Relationship Id="rId46" Type="http://schemas.openxmlformats.org/officeDocument/2006/relationships/image" Target="../media/image154.png"/><Relationship Id="rId59" Type="http://schemas.openxmlformats.org/officeDocument/2006/relationships/image" Target="../media/image167.png"/><Relationship Id="rId20" Type="http://schemas.openxmlformats.org/officeDocument/2006/relationships/image" Target="../media/image128.png"/><Relationship Id="rId41" Type="http://schemas.openxmlformats.org/officeDocument/2006/relationships/image" Target="../media/image149.png"/><Relationship Id="rId54" Type="http://schemas.openxmlformats.org/officeDocument/2006/relationships/image" Target="../media/image162.png"/><Relationship Id="rId62" Type="http://schemas.openxmlformats.org/officeDocument/2006/relationships/image" Target="../media/image170.png"/><Relationship Id="rId1" Type="http://schemas.openxmlformats.org/officeDocument/2006/relationships/slideMaster" Target="../slideMasters/slideMaster5.xml"/><Relationship Id="rId6" Type="http://schemas.openxmlformats.org/officeDocument/2006/relationships/image" Target="../media/image114.png"/><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136.png"/><Relationship Id="rId36" Type="http://schemas.openxmlformats.org/officeDocument/2006/relationships/image" Target="../media/image144.png"/><Relationship Id="rId49" Type="http://schemas.openxmlformats.org/officeDocument/2006/relationships/image" Target="../media/image157.png"/><Relationship Id="rId57" Type="http://schemas.openxmlformats.org/officeDocument/2006/relationships/image" Target="../media/image165.png"/><Relationship Id="rId10" Type="http://schemas.openxmlformats.org/officeDocument/2006/relationships/image" Target="../media/image118.png"/><Relationship Id="rId31" Type="http://schemas.openxmlformats.org/officeDocument/2006/relationships/image" Target="../media/image139.png"/><Relationship Id="rId44" Type="http://schemas.openxmlformats.org/officeDocument/2006/relationships/image" Target="../media/image152.png"/><Relationship Id="rId52" Type="http://schemas.openxmlformats.org/officeDocument/2006/relationships/image" Target="../media/image160.png"/><Relationship Id="rId60" Type="http://schemas.openxmlformats.org/officeDocument/2006/relationships/image" Target="../media/image168.png"/><Relationship Id="rId65" Type="http://schemas.openxmlformats.org/officeDocument/2006/relationships/image" Target="../media/image173.png"/><Relationship Id="rId4" Type="http://schemas.openxmlformats.org/officeDocument/2006/relationships/image" Target="../media/image112.png"/><Relationship Id="rId9" Type="http://schemas.openxmlformats.org/officeDocument/2006/relationships/image" Target="../media/image117.png"/><Relationship Id="rId13" Type="http://schemas.openxmlformats.org/officeDocument/2006/relationships/image" Target="../media/image121.png"/><Relationship Id="rId18" Type="http://schemas.openxmlformats.org/officeDocument/2006/relationships/image" Target="../media/image126.png"/><Relationship Id="rId39" Type="http://schemas.openxmlformats.org/officeDocument/2006/relationships/image" Target="../media/image14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6" Type="http://schemas.openxmlformats.org/officeDocument/2006/relationships/image" Target="../media/image28.png"/><Relationship Id="rId21" Type="http://schemas.openxmlformats.org/officeDocument/2006/relationships/image" Target="../media/image23.png"/><Relationship Id="rId42" Type="http://schemas.openxmlformats.org/officeDocument/2006/relationships/image" Target="../media/image44.png"/><Relationship Id="rId47" Type="http://schemas.openxmlformats.org/officeDocument/2006/relationships/image" Target="../media/image49.png"/><Relationship Id="rId63" Type="http://schemas.openxmlformats.org/officeDocument/2006/relationships/image" Target="../media/image65.png"/><Relationship Id="rId68" Type="http://schemas.openxmlformats.org/officeDocument/2006/relationships/image" Target="../media/image70.png"/><Relationship Id="rId7" Type="http://schemas.openxmlformats.org/officeDocument/2006/relationships/image" Target="../media/image9.png"/><Relationship Id="rId2" Type="http://schemas.openxmlformats.org/officeDocument/2006/relationships/image" Target="../media/image4.png"/><Relationship Id="rId16" Type="http://schemas.openxmlformats.org/officeDocument/2006/relationships/image" Target="../media/image18.png"/><Relationship Id="rId29" Type="http://schemas.openxmlformats.org/officeDocument/2006/relationships/image" Target="../media/image31.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45" Type="http://schemas.openxmlformats.org/officeDocument/2006/relationships/image" Target="../media/image47.png"/><Relationship Id="rId53" Type="http://schemas.openxmlformats.org/officeDocument/2006/relationships/image" Target="../media/image55.png"/><Relationship Id="rId58" Type="http://schemas.openxmlformats.org/officeDocument/2006/relationships/image" Target="../media/image60.png"/><Relationship Id="rId66" Type="http://schemas.openxmlformats.org/officeDocument/2006/relationships/image" Target="../media/image68.png"/><Relationship Id="rId5" Type="http://schemas.openxmlformats.org/officeDocument/2006/relationships/image" Target="../media/image7.png"/><Relationship Id="rId61" Type="http://schemas.openxmlformats.org/officeDocument/2006/relationships/image" Target="../media/image63.png"/><Relationship Id="rId19" Type="http://schemas.openxmlformats.org/officeDocument/2006/relationships/image" Target="../media/image2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image" Target="../media/image50.png"/><Relationship Id="rId56" Type="http://schemas.openxmlformats.org/officeDocument/2006/relationships/image" Target="../media/image58.png"/><Relationship Id="rId64" Type="http://schemas.openxmlformats.org/officeDocument/2006/relationships/image" Target="../media/image66.png"/><Relationship Id="rId69" Type="http://schemas.openxmlformats.org/officeDocument/2006/relationships/hyperlink" Target="https://sites.google.com/a/databricks.com/icons/home?pli=1" TargetMode="External"/><Relationship Id="rId8" Type="http://schemas.openxmlformats.org/officeDocument/2006/relationships/image" Target="../media/image10.png"/><Relationship Id="rId51" Type="http://schemas.openxmlformats.org/officeDocument/2006/relationships/image" Target="../media/image53.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46" Type="http://schemas.openxmlformats.org/officeDocument/2006/relationships/image" Target="../media/image48.png"/><Relationship Id="rId59" Type="http://schemas.openxmlformats.org/officeDocument/2006/relationships/image" Target="../media/image61.png"/><Relationship Id="rId67" Type="http://schemas.openxmlformats.org/officeDocument/2006/relationships/image" Target="../media/image69.png"/><Relationship Id="rId20" Type="http://schemas.openxmlformats.org/officeDocument/2006/relationships/image" Target="../media/image22.png"/><Relationship Id="rId41" Type="http://schemas.openxmlformats.org/officeDocument/2006/relationships/image" Target="../media/image43.png"/><Relationship Id="rId54" Type="http://schemas.openxmlformats.org/officeDocument/2006/relationships/image" Target="../media/image56.png"/><Relationship Id="rId62" Type="http://schemas.openxmlformats.org/officeDocument/2006/relationships/image" Target="../media/image64.png"/><Relationship Id="rId1" Type="http://schemas.openxmlformats.org/officeDocument/2006/relationships/slideMaster" Target="../slideMasters/slideMaster5.xml"/><Relationship Id="rId6" Type="http://schemas.openxmlformats.org/officeDocument/2006/relationships/image" Target="../media/image8.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49" Type="http://schemas.openxmlformats.org/officeDocument/2006/relationships/image" Target="../media/image51.png"/><Relationship Id="rId57" Type="http://schemas.openxmlformats.org/officeDocument/2006/relationships/image" Target="../media/image59.png"/><Relationship Id="rId10" Type="http://schemas.openxmlformats.org/officeDocument/2006/relationships/image" Target="../media/image12.png"/><Relationship Id="rId31" Type="http://schemas.openxmlformats.org/officeDocument/2006/relationships/image" Target="../media/image33.png"/><Relationship Id="rId44" Type="http://schemas.openxmlformats.org/officeDocument/2006/relationships/image" Target="../media/image46.png"/><Relationship Id="rId52" Type="http://schemas.openxmlformats.org/officeDocument/2006/relationships/image" Target="../media/image54.png"/><Relationship Id="rId60" Type="http://schemas.openxmlformats.org/officeDocument/2006/relationships/image" Target="../media/image62.png"/><Relationship Id="rId65" Type="http://schemas.openxmlformats.org/officeDocument/2006/relationships/image" Target="../media/image67.png"/><Relationship Id="rId4" Type="http://schemas.openxmlformats.org/officeDocument/2006/relationships/image" Target="../media/image6.png"/><Relationship Id="rId9" Type="http://schemas.openxmlformats.org/officeDocument/2006/relationships/image" Target="../media/image11.png"/><Relationship Id="rId13" Type="http://schemas.openxmlformats.org/officeDocument/2006/relationships/image" Target="../media/image15.png"/><Relationship Id="rId18" Type="http://schemas.openxmlformats.org/officeDocument/2006/relationships/image" Target="../media/image20.png"/><Relationship Id="rId39" Type="http://schemas.openxmlformats.org/officeDocument/2006/relationships/image" Target="../media/image41.png"/><Relationship Id="rId34" Type="http://schemas.openxmlformats.org/officeDocument/2006/relationships/image" Target="../media/image36.png"/><Relationship Id="rId50" Type="http://schemas.openxmlformats.org/officeDocument/2006/relationships/image" Target="../media/image52.png"/><Relationship Id="rId55" Type="http://schemas.openxmlformats.org/officeDocument/2006/relationships/image" Target="../media/image57.png"/></Relationships>
</file>

<file path=ppt/slideLayouts/_rels/slideLayout63.xml.rels><?xml version="1.0" encoding="UTF-8" standalone="yes"?>
<Relationships xmlns="http://schemas.openxmlformats.org/package/2006/relationships"><Relationship Id="rId13" Type="http://schemas.openxmlformats.org/officeDocument/2006/relationships/image" Target="../media/image82.png"/><Relationship Id="rId18" Type="http://schemas.openxmlformats.org/officeDocument/2006/relationships/image" Target="../media/image87.png"/><Relationship Id="rId26" Type="http://schemas.openxmlformats.org/officeDocument/2006/relationships/image" Target="../media/image95.png"/><Relationship Id="rId39" Type="http://schemas.openxmlformats.org/officeDocument/2006/relationships/image" Target="../media/image108.png"/><Relationship Id="rId21" Type="http://schemas.openxmlformats.org/officeDocument/2006/relationships/image" Target="../media/image90.png"/><Relationship Id="rId34" Type="http://schemas.openxmlformats.org/officeDocument/2006/relationships/image" Target="../media/image103.png"/><Relationship Id="rId7" Type="http://schemas.openxmlformats.org/officeDocument/2006/relationships/image" Target="../media/image76.png"/><Relationship Id="rId2" Type="http://schemas.openxmlformats.org/officeDocument/2006/relationships/image" Target="../media/image71.png"/><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41" Type="http://schemas.openxmlformats.org/officeDocument/2006/relationships/image" Target="../media/image110.png"/><Relationship Id="rId1" Type="http://schemas.openxmlformats.org/officeDocument/2006/relationships/slideMaster" Target="../slideMasters/slideMaster5.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09.pn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10" Type="http://schemas.openxmlformats.org/officeDocument/2006/relationships/image" Target="../media/image79.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8" Type="http://schemas.openxmlformats.org/officeDocument/2006/relationships/image" Target="../media/image77.png"/><Relationship Id="rId3" Type="http://schemas.openxmlformats.org/officeDocument/2006/relationships/image" Target="../media/image72.png"/><Relationship Id="rId12" Type="http://schemas.openxmlformats.org/officeDocument/2006/relationships/image" Target="../media/image81.png"/><Relationship Id="rId17" Type="http://schemas.openxmlformats.org/officeDocument/2006/relationships/image" Target="../media/image86.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3" Type="http://schemas.openxmlformats.org/officeDocument/2006/relationships/image" Target="../media/image121.png"/><Relationship Id="rId18" Type="http://schemas.openxmlformats.org/officeDocument/2006/relationships/image" Target="../media/image126.png"/><Relationship Id="rId26" Type="http://schemas.openxmlformats.org/officeDocument/2006/relationships/image" Target="../media/image136.png"/><Relationship Id="rId39" Type="http://schemas.openxmlformats.org/officeDocument/2006/relationships/image" Target="../media/image151.png"/><Relationship Id="rId21" Type="http://schemas.openxmlformats.org/officeDocument/2006/relationships/image" Target="../media/image129.png"/><Relationship Id="rId34" Type="http://schemas.openxmlformats.org/officeDocument/2006/relationships/image" Target="../media/image146.png"/><Relationship Id="rId42" Type="http://schemas.openxmlformats.org/officeDocument/2006/relationships/image" Target="../media/image154.png"/><Relationship Id="rId47" Type="http://schemas.openxmlformats.org/officeDocument/2006/relationships/image" Target="../media/image161.png"/><Relationship Id="rId50" Type="http://schemas.openxmlformats.org/officeDocument/2006/relationships/image" Target="../media/image164.png"/><Relationship Id="rId55" Type="http://schemas.openxmlformats.org/officeDocument/2006/relationships/image" Target="../media/image169.png"/><Relationship Id="rId7" Type="http://schemas.openxmlformats.org/officeDocument/2006/relationships/image" Target="../media/image115.png"/><Relationship Id="rId2" Type="http://schemas.openxmlformats.org/officeDocument/2006/relationships/image" Target="../media/image1.png"/><Relationship Id="rId16" Type="http://schemas.openxmlformats.org/officeDocument/2006/relationships/image" Target="../media/image124.png"/><Relationship Id="rId29" Type="http://schemas.openxmlformats.org/officeDocument/2006/relationships/image" Target="../media/image139.png"/><Relationship Id="rId11" Type="http://schemas.openxmlformats.org/officeDocument/2006/relationships/image" Target="../media/image119.png"/><Relationship Id="rId24" Type="http://schemas.openxmlformats.org/officeDocument/2006/relationships/image" Target="../media/image134.png"/><Relationship Id="rId32" Type="http://schemas.openxmlformats.org/officeDocument/2006/relationships/image" Target="../media/image144.png"/><Relationship Id="rId37" Type="http://schemas.openxmlformats.org/officeDocument/2006/relationships/image" Target="../media/image149.png"/><Relationship Id="rId40" Type="http://schemas.openxmlformats.org/officeDocument/2006/relationships/image" Target="../media/image152.png"/><Relationship Id="rId45" Type="http://schemas.openxmlformats.org/officeDocument/2006/relationships/image" Target="../media/image159.png"/><Relationship Id="rId53" Type="http://schemas.openxmlformats.org/officeDocument/2006/relationships/image" Target="../media/image167.png"/><Relationship Id="rId58" Type="http://schemas.openxmlformats.org/officeDocument/2006/relationships/image" Target="../media/image172.png"/><Relationship Id="rId5" Type="http://schemas.openxmlformats.org/officeDocument/2006/relationships/image" Target="../media/image113.png"/><Relationship Id="rId19" Type="http://schemas.openxmlformats.org/officeDocument/2006/relationships/image" Target="../media/image127.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 Id="rId22" Type="http://schemas.openxmlformats.org/officeDocument/2006/relationships/image" Target="../media/image130.png"/><Relationship Id="rId27" Type="http://schemas.openxmlformats.org/officeDocument/2006/relationships/image" Target="../media/image137.png"/><Relationship Id="rId30" Type="http://schemas.openxmlformats.org/officeDocument/2006/relationships/image" Target="../media/image140.png"/><Relationship Id="rId35" Type="http://schemas.openxmlformats.org/officeDocument/2006/relationships/image" Target="../media/image147.png"/><Relationship Id="rId43" Type="http://schemas.openxmlformats.org/officeDocument/2006/relationships/image" Target="../media/image155.png"/><Relationship Id="rId48" Type="http://schemas.openxmlformats.org/officeDocument/2006/relationships/image" Target="../media/image162.png"/><Relationship Id="rId56" Type="http://schemas.openxmlformats.org/officeDocument/2006/relationships/image" Target="../media/image170.png"/><Relationship Id="rId8" Type="http://schemas.openxmlformats.org/officeDocument/2006/relationships/image" Target="../media/image116.png"/><Relationship Id="rId51" Type="http://schemas.openxmlformats.org/officeDocument/2006/relationships/image" Target="../media/image165.png"/><Relationship Id="rId3" Type="http://schemas.openxmlformats.org/officeDocument/2006/relationships/image" Target="../media/image111.png"/><Relationship Id="rId12" Type="http://schemas.openxmlformats.org/officeDocument/2006/relationships/image" Target="../media/image120.png"/><Relationship Id="rId17" Type="http://schemas.openxmlformats.org/officeDocument/2006/relationships/image" Target="../media/image125.png"/><Relationship Id="rId25" Type="http://schemas.openxmlformats.org/officeDocument/2006/relationships/image" Target="../media/image135.png"/><Relationship Id="rId33" Type="http://schemas.openxmlformats.org/officeDocument/2006/relationships/image" Target="../media/image145.png"/><Relationship Id="rId38" Type="http://schemas.openxmlformats.org/officeDocument/2006/relationships/image" Target="../media/image150.png"/><Relationship Id="rId46" Type="http://schemas.openxmlformats.org/officeDocument/2006/relationships/image" Target="../media/image160.png"/><Relationship Id="rId59" Type="http://schemas.openxmlformats.org/officeDocument/2006/relationships/image" Target="../media/image173.png"/><Relationship Id="rId20" Type="http://schemas.openxmlformats.org/officeDocument/2006/relationships/image" Target="../media/image128.png"/><Relationship Id="rId41" Type="http://schemas.openxmlformats.org/officeDocument/2006/relationships/image" Target="../media/image153.png"/><Relationship Id="rId54" Type="http://schemas.openxmlformats.org/officeDocument/2006/relationships/image" Target="../media/image168.png"/><Relationship Id="rId1" Type="http://schemas.openxmlformats.org/officeDocument/2006/relationships/slideMaster" Target="../slideMasters/slideMaster6.xml"/><Relationship Id="rId6" Type="http://schemas.openxmlformats.org/officeDocument/2006/relationships/image" Target="../media/image114.png"/><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138.png"/><Relationship Id="rId36" Type="http://schemas.openxmlformats.org/officeDocument/2006/relationships/image" Target="../media/image148.png"/><Relationship Id="rId49" Type="http://schemas.openxmlformats.org/officeDocument/2006/relationships/image" Target="../media/image163.png"/><Relationship Id="rId57" Type="http://schemas.openxmlformats.org/officeDocument/2006/relationships/image" Target="../media/image171.png"/><Relationship Id="rId10" Type="http://schemas.openxmlformats.org/officeDocument/2006/relationships/image" Target="../media/image118.png"/><Relationship Id="rId31" Type="http://schemas.openxmlformats.org/officeDocument/2006/relationships/image" Target="../media/image143.png"/><Relationship Id="rId44" Type="http://schemas.openxmlformats.org/officeDocument/2006/relationships/image" Target="../media/image156.png"/><Relationship Id="rId52" Type="http://schemas.openxmlformats.org/officeDocument/2006/relationships/image" Target="../media/image166.png"/><Relationship Id="rId60" Type="http://schemas.openxmlformats.org/officeDocument/2006/relationships/image" Target="../media/image174.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6" Type="http://schemas.openxmlformats.org/officeDocument/2006/relationships/image" Target="../media/image29.png"/><Relationship Id="rId21" Type="http://schemas.openxmlformats.org/officeDocument/2006/relationships/image" Target="../media/image24.png"/><Relationship Id="rId34" Type="http://schemas.openxmlformats.org/officeDocument/2006/relationships/image" Target="../media/image37.png"/><Relationship Id="rId42" Type="http://schemas.openxmlformats.org/officeDocument/2006/relationships/image" Target="../media/image45.png"/><Relationship Id="rId47" Type="http://schemas.openxmlformats.org/officeDocument/2006/relationships/image" Target="../media/image50.png"/><Relationship Id="rId50" Type="http://schemas.openxmlformats.org/officeDocument/2006/relationships/image" Target="../media/image53.png"/><Relationship Id="rId55" Type="http://schemas.openxmlformats.org/officeDocument/2006/relationships/image" Target="../media/image58.png"/><Relationship Id="rId63" Type="http://schemas.openxmlformats.org/officeDocument/2006/relationships/image" Target="../media/image66.png"/><Relationship Id="rId68" Type="http://schemas.openxmlformats.org/officeDocument/2006/relationships/hyperlink" Target="https://sites.google.com/a/databricks.com/icons/home?pli=1" TargetMode="External"/><Relationship Id="rId7" Type="http://schemas.openxmlformats.org/officeDocument/2006/relationships/image" Target="../media/image9.png"/><Relationship Id="rId2" Type="http://schemas.openxmlformats.org/officeDocument/2006/relationships/image" Target="../media/image4.png"/><Relationship Id="rId16" Type="http://schemas.openxmlformats.org/officeDocument/2006/relationships/image" Target="../media/image18.png"/><Relationship Id="rId29" Type="http://schemas.openxmlformats.org/officeDocument/2006/relationships/image" Target="../media/image32.png"/><Relationship Id="rId11" Type="http://schemas.openxmlformats.org/officeDocument/2006/relationships/image" Target="../media/image13.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png"/><Relationship Id="rId40" Type="http://schemas.openxmlformats.org/officeDocument/2006/relationships/image" Target="../media/image43.png"/><Relationship Id="rId45" Type="http://schemas.openxmlformats.org/officeDocument/2006/relationships/image" Target="../media/image48.png"/><Relationship Id="rId53" Type="http://schemas.openxmlformats.org/officeDocument/2006/relationships/image" Target="../media/image56.png"/><Relationship Id="rId58" Type="http://schemas.openxmlformats.org/officeDocument/2006/relationships/image" Target="../media/image61.png"/><Relationship Id="rId66" Type="http://schemas.openxmlformats.org/officeDocument/2006/relationships/image" Target="../media/image69.png"/><Relationship Id="rId5" Type="http://schemas.openxmlformats.org/officeDocument/2006/relationships/image" Target="../media/image7.png"/><Relationship Id="rId61" Type="http://schemas.openxmlformats.org/officeDocument/2006/relationships/image" Target="../media/image64.png"/><Relationship Id="rId19" Type="http://schemas.openxmlformats.org/officeDocument/2006/relationships/image" Target="../media/image22.png"/><Relationship Id="rId14" Type="http://schemas.openxmlformats.org/officeDocument/2006/relationships/image" Target="../media/image16.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43" Type="http://schemas.openxmlformats.org/officeDocument/2006/relationships/image" Target="../media/image46.png"/><Relationship Id="rId48" Type="http://schemas.openxmlformats.org/officeDocument/2006/relationships/image" Target="../media/image51.png"/><Relationship Id="rId56" Type="http://schemas.openxmlformats.org/officeDocument/2006/relationships/image" Target="../media/image59.png"/><Relationship Id="rId64" Type="http://schemas.openxmlformats.org/officeDocument/2006/relationships/image" Target="../media/image67.png"/><Relationship Id="rId8" Type="http://schemas.openxmlformats.org/officeDocument/2006/relationships/image" Target="../media/image10.png"/><Relationship Id="rId51" Type="http://schemas.openxmlformats.org/officeDocument/2006/relationships/image" Target="../media/image54.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41.png"/><Relationship Id="rId46" Type="http://schemas.openxmlformats.org/officeDocument/2006/relationships/image" Target="../media/image49.png"/><Relationship Id="rId59" Type="http://schemas.openxmlformats.org/officeDocument/2006/relationships/image" Target="../media/image62.png"/><Relationship Id="rId67" Type="http://schemas.openxmlformats.org/officeDocument/2006/relationships/image" Target="../media/image70.png"/><Relationship Id="rId20" Type="http://schemas.openxmlformats.org/officeDocument/2006/relationships/image" Target="../media/image23.png"/><Relationship Id="rId41" Type="http://schemas.openxmlformats.org/officeDocument/2006/relationships/image" Target="../media/image44.png"/><Relationship Id="rId54" Type="http://schemas.openxmlformats.org/officeDocument/2006/relationships/image" Target="../media/image57.png"/><Relationship Id="rId62" Type="http://schemas.openxmlformats.org/officeDocument/2006/relationships/image" Target="../media/image65.png"/><Relationship Id="rId1" Type="http://schemas.openxmlformats.org/officeDocument/2006/relationships/slideMaster" Target="../slideMasters/slideMaster6.xml"/><Relationship Id="rId6" Type="http://schemas.openxmlformats.org/officeDocument/2006/relationships/image" Target="../media/image8.png"/><Relationship Id="rId15" Type="http://schemas.openxmlformats.org/officeDocument/2006/relationships/image" Target="../media/image17.png"/><Relationship Id="rId23" Type="http://schemas.openxmlformats.org/officeDocument/2006/relationships/image" Target="../media/image26.png"/><Relationship Id="rId28" Type="http://schemas.openxmlformats.org/officeDocument/2006/relationships/image" Target="../media/image31.png"/><Relationship Id="rId36" Type="http://schemas.openxmlformats.org/officeDocument/2006/relationships/image" Target="../media/image39.png"/><Relationship Id="rId49" Type="http://schemas.openxmlformats.org/officeDocument/2006/relationships/image" Target="../media/image52.png"/><Relationship Id="rId57" Type="http://schemas.openxmlformats.org/officeDocument/2006/relationships/image" Target="../media/image60.png"/><Relationship Id="rId10" Type="http://schemas.openxmlformats.org/officeDocument/2006/relationships/image" Target="../media/image12.png"/><Relationship Id="rId31" Type="http://schemas.openxmlformats.org/officeDocument/2006/relationships/image" Target="../media/image34.png"/><Relationship Id="rId44" Type="http://schemas.openxmlformats.org/officeDocument/2006/relationships/image" Target="../media/image47.png"/><Relationship Id="rId52" Type="http://schemas.openxmlformats.org/officeDocument/2006/relationships/image" Target="../media/image55.png"/><Relationship Id="rId60" Type="http://schemas.openxmlformats.org/officeDocument/2006/relationships/image" Target="../media/image63.png"/><Relationship Id="rId65" Type="http://schemas.openxmlformats.org/officeDocument/2006/relationships/image" Target="../media/image68.png"/><Relationship Id="rId4" Type="http://schemas.openxmlformats.org/officeDocument/2006/relationships/image" Target="../media/image6.png"/><Relationship Id="rId9" Type="http://schemas.openxmlformats.org/officeDocument/2006/relationships/image" Target="../media/image11.png"/><Relationship Id="rId13" Type="http://schemas.openxmlformats.org/officeDocument/2006/relationships/image" Target="../media/image15.png"/><Relationship Id="rId18" Type="http://schemas.openxmlformats.org/officeDocument/2006/relationships/image" Target="../media/image21.png"/><Relationship Id="rId39" Type="http://schemas.openxmlformats.org/officeDocument/2006/relationships/image" Target="../media/image42.png"/></Relationships>
</file>

<file path=ppt/slideLayouts/_rels/slideLayout76.xml.rels><?xml version="1.0" encoding="UTF-8" standalone="yes"?>
<Relationships xmlns="http://schemas.openxmlformats.org/package/2006/relationships"><Relationship Id="rId13" Type="http://schemas.openxmlformats.org/officeDocument/2006/relationships/image" Target="../media/image82.png"/><Relationship Id="rId18" Type="http://schemas.openxmlformats.org/officeDocument/2006/relationships/image" Target="../media/image87.png"/><Relationship Id="rId26" Type="http://schemas.openxmlformats.org/officeDocument/2006/relationships/image" Target="../media/image95.png"/><Relationship Id="rId39" Type="http://schemas.openxmlformats.org/officeDocument/2006/relationships/image" Target="../media/image108.png"/><Relationship Id="rId21" Type="http://schemas.openxmlformats.org/officeDocument/2006/relationships/image" Target="../media/image90.png"/><Relationship Id="rId34" Type="http://schemas.openxmlformats.org/officeDocument/2006/relationships/image" Target="../media/image103.png"/><Relationship Id="rId7" Type="http://schemas.openxmlformats.org/officeDocument/2006/relationships/image" Target="../media/image76.png"/><Relationship Id="rId2" Type="http://schemas.openxmlformats.org/officeDocument/2006/relationships/image" Target="../media/image71.png"/><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41" Type="http://schemas.openxmlformats.org/officeDocument/2006/relationships/image" Target="../media/image110.png"/><Relationship Id="rId1" Type="http://schemas.openxmlformats.org/officeDocument/2006/relationships/slideMaster" Target="../slideMasters/slideMaster6.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09.pn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10" Type="http://schemas.openxmlformats.org/officeDocument/2006/relationships/image" Target="../media/image79.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8" Type="http://schemas.openxmlformats.org/officeDocument/2006/relationships/image" Target="../media/image77.png"/><Relationship Id="rId3" Type="http://schemas.openxmlformats.org/officeDocument/2006/relationships/image" Target="../media/image72.png"/><Relationship Id="rId12" Type="http://schemas.openxmlformats.org/officeDocument/2006/relationships/image" Target="../media/image81.png"/><Relationship Id="rId17" Type="http://schemas.openxmlformats.org/officeDocument/2006/relationships/image" Target="../media/image86.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6" Type="http://schemas.openxmlformats.org/officeDocument/2006/relationships/image" Target="../media/image28.png"/><Relationship Id="rId21" Type="http://schemas.openxmlformats.org/officeDocument/2006/relationships/image" Target="../media/image23.png"/><Relationship Id="rId42" Type="http://schemas.openxmlformats.org/officeDocument/2006/relationships/image" Target="../media/image44.png"/><Relationship Id="rId47" Type="http://schemas.openxmlformats.org/officeDocument/2006/relationships/image" Target="../media/image49.png"/><Relationship Id="rId63" Type="http://schemas.openxmlformats.org/officeDocument/2006/relationships/image" Target="../media/image65.png"/><Relationship Id="rId68" Type="http://schemas.openxmlformats.org/officeDocument/2006/relationships/image" Target="../media/image70.png"/><Relationship Id="rId7" Type="http://schemas.openxmlformats.org/officeDocument/2006/relationships/image" Target="../media/image9.png"/><Relationship Id="rId2" Type="http://schemas.openxmlformats.org/officeDocument/2006/relationships/image" Target="../media/image4.png"/><Relationship Id="rId16" Type="http://schemas.openxmlformats.org/officeDocument/2006/relationships/image" Target="../media/image18.png"/><Relationship Id="rId29" Type="http://schemas.openxmlformats.org/officeDocument/2006/relationships/image" Target="../media/image31.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45" Type="http://schemas.openxmlformats.org/officeDocument/2006/relationships/image" Target="../media/image47.png"/><Relationship Id="rId53" Type="http://schemas.openxmlformats.org/officeDocument/2006/relationships/image" Target="../media/image55.png"/><Relationship Id="rId58" Type="http://schemas.openxmlformats.org/officeDocument/2006/relationships/image" Target="../media/image60.png"/><Relationship Id="rId66" Type="http://schemas.openxmlformats.org/officeDocument/2006/relationships/image" Target="../media/image68.png"/><Relationship Id="rId5" Type="http://schemas.openxmlformats.org/officeDocument/2006/relationships/image" Target="../media/image7.png"/><Relationship Id="rId61" Type="http://schemas.openxmlformats.org/officeDocument/2006/relationships/image" Target="../media/image63.png"/><Relationship Id="rId19" Type="http://schemas.openxmlformats.org/officeDocument/2006/relationships/image" Target="../media/image2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image" Target="../media/image50.png"/><Relationship Id="rId56" Type="http://schemas.openxmlformats.org/officeDocument/2006/relationships/image" Target="../media/image58.png"/><Relationship Id="rId64" Type="http://schemas.openxmlformats.org/officeDocument/2006/relationships/image" Target="../media/image66.png"/><Relationship Id="rId69" Type="http://schemas.openxmlformats.org/officeDocument/2006/relationships/hyperlink" Target="https://sites.google.com/a/databricks.com/icons/home?pli=1" TargetMode="External"/><Relationship Id="rId8" Type="http://schemas.openxmlformats.org/officeDocument/2006/relationships/image" Target="../media/image10.png"/><Relationship Id="rId51" Type="http://schemas.openxmlformats.org/officeDocument/2006/relationships/image" Target="../media/image53.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46" Type="http://schemas.openxmlformats.org/officeDocument/2006/relationships/image" Target="../media/image48.png"/><Relationship Id="rId59" Type="http://schemas.openxmlformats.org/officeDocument/2006/relationships/image" Target="../media/image61.png"/><Relationship Id="rId67" Type="http://schemas.openxmlformats.org/officeDocument/2006/relationships/image" Target="../media/image69.png"/><Relationship Id="rId20" Type="http://schemas.openxmlformats.org/officeDocument/2006/relationships/image" Target="../media/image22.png"/><Relationship Id="rId41" Type="http://schemas.openxmlformats.org/officeDocument/2006/relationships/image" Target="../media/image43.png"/><Relationship Id="rId54" Type="http://schemas.openxmlformats.org/officeDocument/2006/relationships/image" Target="../media/image56.png"/><Relationship Id="rId62" Type="http://schemas.openxmlformats.org/officeDocument/2006/relationships/image" Target="../media/image64.png"/><Relationship Id="rId1" Type="http://schemas.openxmlformats.org/officeDocument/2006/relationships/slideMaster" Target="../slideMasters/slideMaster7.xml"/><Relationship Id="rId6" Type="http://schemas.openxmlformats.org/officeDocument/2006/relationships/image" Target="../media/image8.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49" Type="http://schemas.openxmlformats.org/officeDocument/2006/relationships/image" Target="../media/image51.png"/><Relationship Id="rId57" Type="http://schemas.openxmlformats.org/officeDocument/2006/relationships/image" Target="../media/image59.png"/><Relationship Id="rId10" Type="http://schemas.openxmlformats.org/officeDocument/2006/relationships/image" Target="../media/image12.png"/><Relationship Id="rId31" Type="http://schemas.openxmlformats.org/officeDocument/2006/relationships/image" Target="../media/image33.png"/><Relationship Id="rId44" Type="http://schemas.openxmlformats.org/officeDocument/2006/relationships/image" Target="../media/image46.png"/><Relationship Id="rId52" Type="http://schemas.openxmlformats.org/officeDocument/2006/relationships/image" Target="../media/image54.png"/><Relationship Id="rId60" Type="http://schemas.openxmlformats.org/officeDocument/2006/relationships/image" Target="../media/image62.png"/><Relationship Id="rId65" Type="http://schemas.openxmlformats.org/officeDocument/2006/relationships/image" Target="../media/image67.png"/><Relationship Id="rId4" Type="http://schemas.openxmlformats.org/officeDocument/2006/relationships/image" Target="../media/image6.png"/><Relationship Id="rId9" Type="http://schemas.openxmlformats.org/officeDocument/2006/relationships/image" Target="../media/image11.png"/><Relationship Id="rId13" Type="http://schemas.openxmlformats.org/officeDocument/2006/relationships/image" Target="../media/image15.png"/><Relationship Id="rId18" Type="http://schemas.openxmlformats.org/officeDocument/2006/relationships/image" Target="../media/image20.png"/><Relationship Id="rId39" Type="http://schemas.openxmlformats.org/officeDocument/2006/relationships/image" Target="../media/image41.png"/><Relationship Id="rId34" Type="http://schemas.openxmlformats.org/officeDocument/2006/relationships/image" Target="../media/image36.png"/><Relationship Id="rId50" Type="http://schemas.openxmlformats.org/officeDocument/2006/relationships/image" Target="../media/image52.png"/><Relationship Id="rId55" Type="http://schemas.openxmlformats.org/officeDocument/2006/relationships/image" Target="../media/image57.png"/></Relationships>
</file>

<file path=ppt/slideLayouts/_rels/slideLayout88.xml.rels><?xml version="1.0" encoding="UTF-8" standalone="yes"?>
<Relationships xmlns="http://schemas.openxmlformats.org/package/2006/relationships"><Relationship Id="rId13" Type="http://schemas.openxmlformats.org/officeDocument/2006/relationships/image" Target="../media/image82.png"/><Relationship Id="rId18" Type="http://schemas.openxmlformats.org/officeDocument/2006/relationships/image" Target="../media/image87.png"/><Relationship Id="rId26" Type="http://schemas.openxmlformats.org/officeDocument/2006/relationships/image" Target="../media/image95.png"/><Relationship Id="rId39" Type="http://schemas.openxmlformats.org/officeDocument/2006/relationships/image" Target="../media/image108.png"/><Relationship Id="rId21" Type="http://schemas.openxmlformats.org/officeDocument/2006/relationships/image" Target="../media/image90.png"/><Relationship Id="rId34" Type="http://schemas.openxmlformats.org/officeDocument/2006/relationships/image" Target="../media/image103.png"/><Relationship Id="rId7" Type="http://schemas.openxmlformats.org/officeDocument/2006/relationships/image" Target="../media/image76.png"/><Relationship Id="rId2" Type="http://schemas.openxmlformats.org/officeDocument/2006/relationships/image" Target="../media/image71.png"/><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41" Type="http://schemas.openxmlformats.org/officeDocument/2006/relationships/image" Target="../media/image110.png"/><Relationship Id="rId1" Type="http://schemas.openxmlformats.org/officeDocument/2006/relationships/slideMaster" Target="../slideMasters/slideMaster7.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09.pn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10" Type="http://schemas.openxmlformats.org/officeDocument/2006/relationships/image" Target="../media/image79.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8" Type="http://schemas.openxmlformats.org/officeDocument/2006/relationships/image" Target="../media/image77.png"/><Relationship Id="rId3" Type="http://schemas.openxmlformats.org/officeDocument/2006/relationships/image" Target="../media/image72.png"/><Relationship Id="rId12" Type="http://schemas.openxmlformats.org/officeDocument/2006/relationships/image" Target="../media/image81.png"/><Relationship Id="rId17" Type="http://schemas.openxmlformats.org/officeDocument/2006/relationships/image" Target="../media/image86.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s>
</file>

<file path=ppt/slideLayouts/_rels/slideLayout89.xml.rels><?xml version="1.0" encoding="UTF-8" standalone="yes"?>
<Relationships xmlns="http://schemas.openxmlformats.org/package/2006/relationships"><Relationship Id="rId26" Type="http://schemas.openxmlformats.org/officeDocument/2006/relationships/image" Target="../media/image134.png"/><Relationship Id="rId21" Type="http://schemas.openxmlformats.org/officeDocument/2006/relationships/image" Target="../media/image129.png"/><Relationship Id="rId34" Type="http://schemas.openxmlformats.org/officeDocument/2006/relationships/image" Target="../media/image142.png"/><Relationship Id="rId42" Type="http://schemas.openxmlformats.org/officeDocument/2006/relationships/image" Target="../media/image150.png"/><Relationship Id="rId47" Type="http://schemas.openxmlformats.org/officeDocument/2006/relationships/image" Target="../media/image155.png"/><Relationship Id="rId50" Type="http://schemas.openxmlformats.org/officeDocument/2006/relationships/image" Target="../media/image158.png"/><Relationship Id="rId55" Type="http://schemas.openxmlformats.org/officeDocument/2006/relationships/image" Target="../media/image163.png"/><Relationship Id="rId63" Type="http://schemas.openxmlformats.org/officeDocument/2006/relationships/image" Target="../media/image171.png"/><Relationship Id="rId7" Type="http://schemas.openxmlformats.org/officeDocument/2006/relationships/image" Target="../media/image115.png"/><Relationship Id="rId2" Type="http://schemas.openxmlformats.org/officeDocument/2006/relationships/image" Target="../media/image1.png"/><Relationship Id="rId16" Type="http://schemas.openxmlformats.org/officeDocument/2006/relationships/image" Target="../media/image124.png"/><Relationship Id="rId29" Type="http://schemas.openxmlformats.org/officeDocument/2006/relationships/image" Target="../media/image137.png"/><Relationship Id="rId11" Type="http://schemas.openxmlformats.org/officeDocument/2006/relationships/image" Target="../media/image119.png"/><Relationship Id="rId24" Type="http://schemas.openxmlformats.org/officeDocument/2006/relationships/image" Target="../media/image132.png"/><Relationship Id="rId32" Type="http://schemas.openxmlformats.org/officeDocument/2006/relationships/image" Target="../media/image140.png"/><Relationship Id="rId37" Type="http://schemas.openxmlformats.org/officeDocument/2006/relationships/image" Target="../media/image145.png"/><Relationship Id="rId40" Type="http://schemas.openxmlformats.org/officeDocument/2006/relationships/image" Target="../media/image148.png"/><Relationship Id="rId45" Type="http://schemas.openxmlformats.org/officeDocument/2006/relationships/image" Target="../media/image153.png"/><Relationship Id="rId53" Type="http://schemas.openxmlformats.org/officeDocument/2006/relationships/image" Target="../media/image161.png"/><Relationship Id="rId58" Type="http://schemas.openxmlformats.org/officeDocument/2006/relationships/image" Target="../media/image166.png"/><Relationship Id="rId66" Type="http://schemas.openxmlformats.org/officeDocument/2006/relationships/image" Target="../media/image174.png"/><Relationship Id="rId5" Type="http://schemas.openxmlformats.org/officeDocument/2006/relationships/image" Target="../media/image113.png"/><Relationship Id="rId61" Type="http://schemas.openxmlformats.org/officeDocument/2006/relationships/image" Target="../media/image169.png"/><Relationship Id="rId19" Type="http://schemas.openxmlformats.org/officeDocument/2006/relationships/image" Target="../media/image127.png"/><Relationship Id="rId14" Type="http://schemas.openxmlformats.org/officeDocument/2006/relationships/image" Target="../media/image122.png"/><Relationship Id="rId22" Type="http://schemas.openxmlformats.org/officeDocument/2006/relationships/image" Target="../media/image130.png"/><Relationship Id="rId27" Type="http://schemas.openxmlformats.org/officeDocument/2006/relationships/image" Target="../media/image135.png"/><Relationship Id="rId30" Type="http://schemas.openxmlformats.org/officeDocument/2006/relationships/image" Target="../media/image138.png"/><Relationship Id="rId35" Type="http://schemas.openxmlformats.org/officeDocument/2006/relationships/image" Target="../media/image143.png"/><Relationship Id="rId43" Type="http://schemas.openxmlformats.org/officeDocument/2006/relationships/image" Target="../media/image151.png"/><Relationship Id="rId48" Type="http://schemas.openxmlformats.org/officeDocument/2006/relationships/image" Target="../media/image156.png"/><Relationship Id="rId56" Type="http://schemas.openxmlformats.org/officeDocument/2006/relationships/image" Target="../media/image164.png"/><Relationship Id="rId64" Type="http://schemas.openxmlformats.org/officeDocument/2006/relationships/image" Target="../media/image172.png"/><Relationship Id="rId8" Type="http://schemas.openxmlformats.org/officeDocument/2006/relationships/image" Target="../media/image116.png"/><Relationship Id="rId51" Type="http://schemas.openxmlformats.org/officeDocument/2006/relationships/image" Target="../media/image159.png"/><Relationship Id="rId3" Type="http://schemas.openxmlformats.org/officeDocument/2006/relationships/image" Target="../media/image111.png"/><Relationship Id="rId12" Type="http://schemas.openxmlformats.org/officeDocument/2006/relationships/image" Target="../media/image120.png"/><Relationship Id="rId17" Type="http://schemas.openxmlformats.org/officeDocument/2006/relationships/image" Target="../media/image125.png"/><Relationship Id="rId25" Type="http://schemas.openxmlformats.org/officeDocument/2006/relationships/image" Target="../media/image133.png"/><Relationship Id="rId33" Type="http://schemas.openxmlformats.org/officeDocument/2006/relationships/image" Target="../media/image141.png"/><Relationship Id="rId38" Type="http://schemas.openxmlformats.org/officeDocument/2006/relationships/image" Target="../media/image146.png"/><Relationship Id="rId46" Type="http://schemas.openxmlformats.org/officeDocument/2006/relationships/image" Target="../media/image154.png"/><Relationship Id="rId59" Type="http://schemas.openxmlformats.org/officeDocument/2006/relationships/image" Target="../media/image167.png"/><Relationship Id="rId20" Type="http://schemas.openxmlformats.org/officeDocument/2006/relationships/image" Target="../media/image128.png"/><Relationship Id="rId41" Type="http://schemas.openxmlformats.org/officeDocument/2006/relationships/image" Target="../media/image149.png"/><Relationship Id="rId54" Type="http://schemas.openxmlformats.org/officeDocument/2006/relationships/image" Target="../media/image162.png"/><Relationship Id="rId62" Type="http://schemas.openxmlformats.org/officeDocument/2006/relationships/image" Target="../media/image170.png"/><Relationship Id="rId1" Type="http://schemas.openxmlformats.org/officeDocument/2006/relationships/slideMaster" Target="../slideMasters/slideMaster7.xml"/><Relationship Id="rId6" Type="http://schemas.openxmlformats.org/officeDocument/2006/relationships/image" Target="../media/image114.png"/><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136.png"/><Relationship Id="rId36" Type="http://schemas.openxmlformats.org/officeDocument/2006/relationships/image" Target="../media/image144.png"/><Relationship Id="rId49" Type="http://schemas.openxmlformats.org/officeDocument/2006/relationships/image" Target="../media/image157.png"/><Relationship Id="rId57" Type="http://schemas.openxmlformats.org/officeDocument/2006/relationships/image" Target="../media/image165.png"/><Relationship Id="rId10" Type="http://schemas.openxmlformats.org/officeDocument/2006/relationships/image" Target="../media/image118.png"/><Relationship Id="rId31" Type="http://schemas.openxmlformats.org/officeDocument/2006/relationships/image" Target="../media/image139.png"/><Relationship Id="rId44" Type="http://schemas.openxmlformats.org/officeDocument/2006/relationships/image" Target="../media/image152.png"/><Relationship Id="rId52" Type="http://schemas.openxmlformats.org/officeDocument/2006/relationships/image" Target="../media/image160.png"/><Relationship Id="rId60" Type="http://schemas.openxmlformats.org/officeDocument/2006/relationships/image" Target="../media/image168.png"/><Relationship Id="rId65" Type="http://schemas.openxmlformats.org/officeDocument/2006/relationships/image" Target="../media/image173.png"/><Relationship Id="rId4" Type="http://schemas.openxmlformats.org/officeDocument/2006/relationships/image" Target="../media/image112.png"/><Relationship Id="rId9" Type="http://schemas.openxmlformats.org/officeDocument/2006/relationships/image" Target="../media/image117.png"/><Relationship Id="rId13" Type="http://schemas.openxmlformats.org/officeDocument/2006/relationships/image" Target="../media/image121.png"/><Relationship Id="rId18" Type="http://schemas.openxmlformats.org/officeDocument/2006/relationships/image" Target="../media/image126.png"/><Relationship Id="rId39" Type="http://schemas.openxmlformats.org/officeDocument/2006/relationships/image" Target="../media/image14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6" Type="http://schemas.openxmlformats.org/officeDocument/2006/relationships/image" Target="../media/image134.png"/><Relationship Id="rId21" Type="http://schemas.openxmlformats.org/officeDocument/2006/relationships/image" Target="../media/image129.png"/><Relationship Id="rId34" Type="http://schemas.openxmlformats.org/officeDocument/2006/relationships/image" Target="../media/image142.png"/><Relationship Id="rId42" Type="http://schemas.openxmlformats.org/officeDocument/2006/relationships/image" Target="../media/image150.png"/><Relationship Id="rId47" Type="http://schemas.openxmlformats.org/officeDocument/2006/relationships/image" Target="../media/image155.png"/><Relationship Id="rId50" Type="http://schemas.openxmlformats.org/officeDocument/2006/relationships/image" Target="../media/image158.png"/><Relationship Id="rId55" Type="http://schemas.openxmlformats.org/officeDocument/2006/relationships/image" Target="../media/image163.png"/><Relationship Id="rId63" Type="http://schemas.openxmlformats.org/officeDocument/2006/relationships/image" Target="../media/image171.png"/><Relationship Id="rId7" Type="http://schemas.openxmlformats.org/officeDocument/2006/relationships/image" Target="../media/image115.png"/><Relationship Id="rId2" Type="http://schemas.openxmlformats.org/officeDocument/2006/relationships/image" Target="../media/image1.png"/><Relationship Id="rId16" Type="http://schemas.openxmlformats.org/officeDocument/2006/relationships/image" Target="../media/image124.png"/><Relationship Id="rId29" Type="http://schemas.openxmlformats.org/officeDocument/2006/relationships/image" Target="../media/image137.png"/><Relationship Id="rId11" Type="http://schemas.openxmlformats.org/officeDocument/2006/relationships/image" Target="../media/image119.png"/><Relationship Id="rId24" Type="http://schemas.openxmlformats.org/officeDocument/2006/relationships/image" Target="../media/image132.png"/><Relationship Id="rId32" Type="http://schemas.openxmlformats.org/officeDocument/2006/relationships/image" Target="../media/image140.png"/><Relationship Id="rId37" Type="http://schemas.openxmlformats.org/officeDocument/2006/relationships/image" Target="../media/image145.png"/><Relationship Id="rId40" Type="http://schemas.openxmlformats.org/officeDocument/2006/relationships/image" Target="../media/image148.png"/><Relationship Id="rId45" Type="http://schemas.openxmlformats.org/officeDocument/2006/relationships/image" Target="../media/image153.png"/><Relationship Id="rId53" Type="http://schemas.openxmlformats.org/officeDocument/2006/relationships/image" Target="../media/image161.png"/><Relationship Id="rId58" Type="http://schemas.openxmlformats.org/officeDocument/2006/relationships/image" Target="../media/image166.png"/><Relationship Id="rId66" Type="http://schemas.openxmlformats.org/officeDocument/2006/relationships/image" Target="../media/image174.png"/><Relationship Id="rId5" Type="http://schemas.openxmlformats.org/officeDocument/2006/relationships/image" Target="../media/image113.png"/><Relationship Id="rId61" Type="http://schemas.openxmlformats.org/officeDocument/2006/relationships/image" Target="../media/image169.png"/><Relationship Id="rId19" Type="http://schemas.openxmlformats.org/officeDocument/2006/relationships/image" Target="../media/image127.png"/><Relationship Id="rId14" Type="http://schemas.openxmlformats.org/officeDocument/2006/relationships/image" Target="../media/image122.png"/><Relationship Id="rId22" Type="http://schemas.openxmlformats.org/officeDocument/2006/relationships/image" Target="../media/image130.png"/><Relationship Id="rId27" Type="http://schemas.openxmlformats.org/officeDocument/2006/relationships/image" Target="../media/image135.png"/><Relationship Id="rId30" Type="http://schemas.openxmlformats.org/officeDocument/2006/relationships/image" Target="../media/image138.png"/><Relationship Id="rId35" Type="http://schemas.openxmlformats.org/officeDocument/2006/relationships/image" Target="../media/image143.png"/><Relationship Id="rId43" Type="http://schemas.openxmlformats.org/officeDocument/2006/relationships/image" Target="../media/image151.png"/><Relationship Id="rId48" Type="http://schemas.openxmlformats.org/officeDocument/2006/relationships/image" Target="../media/image156.png"/><Relationship Id="rId56" Type="http://schemas.openxmlformats.org/officeDocument/2006/relationships/image" Target="../media/image164.png"/><Relationship Id="rId64" Type="http://schemas.openxmlformats.org/officeDocument/2006/relationships/image" Target="../media/image172.png"/><Relationship Id="rId8" Type="http://schemas.openxmlformats.org/officeDocument/2006/relationships/image" Target="../media/image116.png"/><Relationship Id="rId51" Type="http://schemas.openxmlformats.org/officeDocument/2006/relationships/image" Target="../media/image159.png"/><Relationship Id="rId3" Type="http://schemas.openxmlformats.org/officeDocument/2006/relationships/image" Target="../media/image111.png"/><Relationship Id="rId12" Type="http://schemas.openxmlformats.org/officeDocument/2006/relationships/image" Target="../media/image120.png"/><Relationship Id="rId17" Type="http://schemas.openxmlformats.org/officeDocument/2006/relationships/image" Target="../media/image125.png"/><Relationship Id="rId25" Type="http://schemas.openxmlformats.org/officeDocument/2006/relationships/image" Target="../media/image133.png"/><Relationship Id="rId33" Type="http://schemas.openxmlformats.org/officeDocument/2006/relationships/image" Target="../media/image141.png"/><Relationship Id="rId38" Type="http://schemas.openxmlformats.org/officeDocument/2006/relationships/image" Target="../media/image146.png"/><Relationship Id="rId46" Type="http://schemas.openxmlformats.org/officeDocument/2006/relationships/image" Target="../media/image154.png"/><Relationship Id="rId59" Type="http://schemas.openxmlformats.org/officeDocument/2006/relationships/image" Target="../media/image167.png"/><Relationship Id="rId20" Type="http://schemas.openxmlformats.org/officeDocument/2006/relationships/image" Target="../media/image128.png"/><Relationship Id="rId41" Type="http://schemas.openxmlformats.org/officeDocument/2006/relationships/image" Target="../media/image149.png"/><Relationship Id="rId54" Type="http://schemas.openxmlformats.org/officeDocument/2006/relationships/image" Target="../media/image162.png"/><Relationship Id="rId62" Type="http://schemas.openxmlformats.org/officeDocument/2006/relationships/image" Target="../media/image170.png"/><Relationship Id="rId1" Type="http://schemas.openxmlformats.org/officeDocument/2006/relationships/slideMaster" Target="../slideMasters/slideMaster8.xml"/><Relationship Id="rId6" Type="http://schemas.openxmlformats.org/officeDocument/2006/relationships/image" Target="../media/image114.png"/><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136.png"/><Relationship Id="rId36" Type="http://schemas.openxmlformats.org/officeDocument/2006/relationships/image" Target="../media/image144.png"/><Relationship Id="rId49" Type="http://schemas.openxmlformats.org/officeDocument/2006/relationships/image" Target="../media/image157.png"/><Relationship Id="rId57" Type="http://schemas.openxmlformats.org/officeDocument/2006/relationships/image" Target="../media/image165.png"/><Relationship Id="rId10" Type="http://schemas.openxmlformats.org/officeDocument/2006/relationships/image" Target="../media/image118.png"/><Relationship Id="rId31" Type="http://schemas.openxmlformats.org/officeDocument/2006/relationships/image" Target="../media/image139.png"/><Relationship Id="rId44" Type="http://schemas.openxmlformats.org/officeDocument/2006/relationships/image" Target="../media/image152.png"/><Relationship Id="rId52" Type="http://schemas.openxmlformats.org/officeDocument/2006/relationships/image" Target="../media/image160.png"/><Relationship Id="rId60" Type="http://schemas.openxmlformats.org/officeDocument/2006/relationships/image" Target="../media/image168.png"/><Relationship Id="rId65" Type="http://schemas.openxmlformats.org/officeDocument/2006/relationships/image" Target="../media/image173.png"/><Relationship Id="rId4" Type="http://schemas.openxmlformats.org/officeDocument/2006/relationships/image" Target="../media/image112.png"/><Relationship Id="rId9" Type="http://schemas.openxmlformats.org/officeDocument/2006/relationships/image" Target="../media/image117.png"/><Relationship Id="rId13" Type="http://schemas.openxmlformats.org/officeDocument/2006/relationships/image" Target="../media/image121.png"/><Relationship Id="rId18" Type="http://schemas.openxmlformats.org/officeDocument/2006/relationships/image" Target="../media/image126.png"/><Relationship Id="rId39" Type="http://schemas.openxmlformats.org/officeDocument/2006/relationships/image" Target="../media/image147.pn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6" Type="http://schemas.openxmlformats.org/officeDocument/2006/relationships/image" Target="../media/image28.png"/><Relationship Id="rId21" Type="http://schemas.openxmlformats.org/officeDocument/2006/relationships/image" Target="../media/image23.png"/><Relationship Id="rId42" Type="http://schemas.openxmlformats.org/officeDocument/2006/relationships/image" Target="../media/image44.png"/><Relationship Id="rId47" Type="http://schemas.openxmlformats.org/officeDocument/2006/relationships/image" Target="../media/image49.png"/><Relationship Id="rId63" Type="http://schemas.openxmlformats.org/officeDocument/2006/relationships/image" Target="../media/image65.png"/><Relationship Id="rId68" Type="http://schemas.openxmlformats.org/officeDocument/2006/relationships/image" Target="../media/image70.png"/><Relationship Id="rId7" Type="http://schemas.openxmlformats.org/officeDocument/2006/relationships/image" Target="../media/image9.png"/><Relationship Id="rId2" Type="http://schemas.openxmlformats.org/officeDocument/2006/relationships/image" Target="../media/image4.png"/><Relationship Id="rId16" Type="http://schemas.openxmlformats.org/officeDocument/2006/relationships/image" Target="../media/image18.png"/><Relationship Id="rId29" Type="http://schemas.openxmlformats.org/officeDocument/2006/relationships/image" Target="../media/image31.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45" Type="http://schemas.openxmlformats.org/officeDocument/2006/relationships/image" Target="../media/image47.png"/><Relationship Id="rId53" Type="http://schemas.openxmlformats.org/officeDocument/2006/relationships/image" Target="../media/image55.png"/><Relationship Id="rId58" Type="http://schemas.openxmlformats.org/officeDocument/2006/relationships/image" Target="../media/image60.png"/><Relationship Id="rId66" Type="http://schemas.openxmlformats.org/officeDocument/2006/relationships/image" Target="../media/image68.png"/><Relationship Id="rId5" Type="http://schemas.openxmlformats.org/officeDocument/2006/relationships/image" Target="../media/image7.png"/><Relationship Id="rId61" Type="http://schemas.openxmlformats.org/officeDocument/2006/relationships/image" Target="../media/image63.png"/><Relationship Id="rId19" Type="http://schemas.openxmlformats.org/officeDocument/2006/relationships/image" Target="../media/image2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image" Target="../media/image50.png"/><Relationship Id="rId56" Type="http://schemas.openxmlformats.org/officeDocument/2006/relationships/image" Target="../media/image58.png"/><Relationship Id="rId64" Type="http://schemas.openxmlformats.org/officeDocument/2006/relationships/image" Target="../media/image66.png"/><Relationship Id="rId69" Type="http://schemas.openxmlformats.org/officeDocument/2006/relationships/hyperlink" Target="https://sites.google.com/a/databricks.com/icons/home?pli=1" TargetMode="External"/><Relationship Id="rId8" Type="http://schemas.openxmlformats.org/officeDocument/2006/relationships/image" Target="../media/image10.png"/><Relationship Id="rId51" Type="http://schemas.openxmlformats.org/officeDocument/2006/relationships/image" Target="../media/image53.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46" Type="http://schemas.openxmlformats.org/officeDocument/2006/relationships/image" Target="../media/image48.png"/><Relationship Id="rId59" Type="http://schemas.openxmlformats.org/officeDocument/2006/relationships/image" Target="../media/image61.png"/><Relationship Id="rId67" Type="http://schemas.openxmlformats.org/officeDocument/2006/relationships/image" Target="../media/image69.png"/><Relationship Id="rId20" Type="http://schemas.openxmlformats.org/officeDocument/2006/relationships/image" Target="../media/image22.png"/><Relationship Id="rId41" Type="http://schemas.openxmlformats.org/officeDocument/2006/relationships/image" Target="../media/image43.png"/><Relationship Id="rId54" Type="http://schemas.openxmlformats.org/officeDocument/2006/relationships/image" Target="../media/image56.png"/><Relationship Id="rId62" Type="http://schemas.openxmlformats.org/officeDocument/2006/relationships/image" Target="../media/image64.png"/><Relationship Id="rId1" Type="http://schemas.openxmlformats.org/officeDocument/2006/relationships/slideMaster" Target="../slideMasters/slideMaster8.xml"/><Relationship Id="rId6" Type="http://schemas.openxmlformats.org/officeDocument/2006/relationships/image" Target="../media/image8.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49" Type="http://schemas.openxmlformats.org/officeDocument/2006/relationships/image" Target="../media/image51.png"/><Relationship Id="rId57" Type="http://schemas.openxmlformats.org/officeDocument/2006/relationships/image" Target="../media/image59.png"/><Relationship Id="rId10" Type="http://schemas.openxmlformats.org/officeDocument/2006/relationships/image" Target="../media/image12.png"/><Relationship Id="rId31" Type="http://schemas.openxmlformats.org/officeDocument/2006/relationships/image" Target="../media/image33.png"/><Relationship Id="rId44" Type="http://schemas.openxmlformats.org/officeDocument/2006/relationships/image" Target="../media/image46.png"/><Relationship Id="rId52" Type="http://schemas.openxmlformats.org/officeDocument/2006/relationships/image" Target="../media/image54.png"/><Relationship Id="rId60" Type="http://schemas.openxmlformats.org/officeDocument/2006/relationships/image" Target="../media/image62.png"/><Relationship Id="rId65" Type="http://schemas.openxmlformats.org/officeDocument/2006/relationships/image" Target="../media/image67.png"/><Relationship Id="rId4" Type="http://schemas.openxmlformats.org/officeDocument/2006/relationships/image" Target="../media/image6.png"/><Relationship Id="rId9" Type="http://schemas.openxmlformats.org/officeDocument/2006/relationships/image" Target="../media/image11.png"/><Relationship Id="rId13" Type="http://schemas.openxmlformats.org/officeDocument/2006/relationships/image" Target="../media/image15.png"/><Relationship Id="rId18" Type="http://schemas.openxmlformats.org/officeDocument/2006/relationships/image" Target="../media/image20.png"/><Relationship Id="rId39" Type="http://schemas.openxmlformats.org/officeDocument/2006/relationships/image" Target="../media/image41.png"/><Relationship Id="rId34" Type="http://schemas.openxmlformats.org/officeDocument/2006/relationships/image" Target="../media/image36.png"/><Relationship Id="rId50" Type="http://schemas.openxmlformats.org/officeDocument/2006/relationships/image" Target="../media/image52.png"/><Relationship Id="rId55" Type="http://schemas.openxmlformats.org/officeDocument/2006/relationships/image" Target="../media/image57.png"/></Relationships>
</file>

<file path=ppt/slideLayouts/_rels/slideLayout98.xml.rels><?xml version="1.0" encoding="UTF-8" standalone="yes"?>
<Relationships xmlns="http://schemas.openxmlformats.org/package/2006/relationships"><Relationship Id="rId13" Type="http://schemas.openxmlformats.org/officeDocument/2006/relationships/image" Target="../media/image82.png"/><Relationship Id="rId18" Type="http://schemas.openxmlformats.org/officeDocument/2006/relationships/image" Target="../media/image87.png"/><Relationship Id="rId26" Type="http://schemas.openxmlformats.org/officeDocument/2006/relationships/image" Target="../media/image95.png"/><Relationship Id="rId39" Type="http://schemas.openxmlformats.org/officeDocument/2006/relationships/image" Target="../media/image108.png"/><Relationship Id="rId21" Type="http://schemas.openxmlformats.org/officeDocument/2006/relationships/image" Target="../media/image90.png"/><Relationship Id="rId34" Type="http://schemas.openxmlformats.org/officeDocument/2006/relationships/image" Target="../media/image103.png"/><Relationship Id="rId7" Type="http://schemas.openxmlformats.org/officeDocument/2006/relationships/image" Target="../media/image76.png"/><Relationship Id="rId2" Type="http://schemas.openxmlformats.org/officeDocument/2006/relationships/image" Target="../media/image71.png"/><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41" Type="http://schemas.openxmlformats.org/officeDocument/2006/relationships/image" Target="../media/image110.png"/><Relationship Id="rId1" Type="http://schemas.openxmlformats.org/officeDocument/2006/relationships/slideMaster" Target="../slideMasters/slideMaster8.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09.pn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10" Type="http://schemas.openxmlformats.org/officeDocument/2006/relationships/image" Target="../media/image79.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8" Type="http://schemas.openxmlformats.org/officeDocument/2006/relationships/image" Target="../media/image77.png"/><Relationship Id="rId3" Type="http://schemas.openxmlformats.org/officeDocument/2006/relationships/image" Target="../media/image72.png"/><Relationship Id="rId12" Type="http://schemas.openxmlformats.org/officeDocument/2006/relationships/image" Target="../media/image81.png"/><Relationship Id="rId17" Type="http://schemas.openxmlformats.org/officeDocument/2006/relationships/image" Target="../media/image86.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dirty="0"/>
              <a:t>Bowie State University</a:t>
            </a:r>
          </a:p>
          <a:p>
            <a:pPr>
              <a:defRPr/>
            </a:pPr>
            <a:r>
              <a:rPr lang="en-US" altLang="en-US" dirty="0"/>
              <a:t>Department of Computer Science</a:t>
            </a:r>
          </a:p>
        </p:txBody>
      </p:sp>
    </p:spTree>
    <p:extLst>
      <p:ext uri="{BB962C8B-B14F-4D97-AF65-F5344CB8AC3E}">
        <p14:creationId xmlns:p14="http://schemas.microsoft.com/office/powerpoint/2010/main" val="125403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dirty="0"/>
              <a:t>Bowie State University</a:t>
            </a:r>
          </a:p>
          <a:p>
            <a:pPr>
              <a:defRPr/>
            </a:pPr>
            <a:r>
              <a:rPr lang="en-US" altLang="en-US" dirty="0"/>
              <a:t>Department of Computer Science</a:t>
            </a:r>
          </a:p>
        </p:txBody>
      </p:sp>
    </p:spTree>
    <p:extLst>
      <p:ext uri="{BB962C8B-B14F-4D97-AF65-F5344CB8AC3E}">
        <p14:creationId xmlns:p14="http://schemas.microsoft.com/office/powerpoint/2010/main" val="4162551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38900" y="609600"/>
            <a:ext cx="1943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609600"/>
            <a:ext cx="5676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dirty="0"/>
              <a:t>Bowie State University</a:t>
            </a:r>
          </a:p>
          <a:p>
            <a:pPr>
              <a:defRPr/>
            </a:pPr>
            <a:r>
              <a:rPr lang="en-US" altLang="en-US" dirty="0"/>
              <a:t>Department of Computer Science</a:t>
            </a:r>
          </a:p>
        </p:txBody>
      </p:sp>
    </p:spTree>
    <p:extLst>
      <p:ext uri="{BB962C8B-B14F-4D97-AF65-F5344CB8AC3E}">
        <p14:creationId xmlns:p14="http://schemas.microsoft.com/office/powerpoint/2010/main" val="432821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6F233-B168-5F40-975E-D43B3B6806E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49B6F7B-E6D7-0E4A-8C2C-9AEFE5EF9A2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441AED9-BB80-534C-AD33-7221B22D6CFE}"/>
              </a:ext>
            </a:extLst>
          </p:cNvPr>
          <p:cNvSpPr>
            <a:spLocks noGrp="1"/>
          </p:cNvSpPr>
          <p:nvPr>
            <p:ph type="dt" sz="half" idx="10"/>
          </p:nvPr>
        </p:nvSpPr>
        <p:spPr/>
        <p:txBody>
          <a:bodyPr/>
          <a:lstStyle/>
          <a:p>
            <a:fld id="{58766C1F-E3D6-434F-B71E-27BAEB798819}" type="datetimeFigureOut">
              <a:rPr lang="en-US" smtClean="0"/>
              <a:t>11/19/19</a:t>
            </a:fld>
            <a:endParaRPr lang="en-US"/>
          </a:p>
        </p:txBody>
      </p:sp>
      <p:sp>
        <p:nvSpPr>
          <p:cNvPr id="5" name="Footer Placeholder 4">
            <a:extLst>
              <a:ext uri="{FF2B5EF4-FFF2-40B4-BE49-F238E27FC236}">
                <a16:creationId xmlns:a16="http://schemas.microsoft.com/office/drawing/2014/main" id="{1507924C-9390-9342-A4EC-89DC56CD27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E955A8-5B32-944B-8AE0-5D862967F8BF}"/>
              </a:ext>
            </a:extLst>
          </p:cNvPr>
          <p:cNvSpPr>
            <a:spLocks noGrp="1"/>
          </p:cNvSpPr>
          <p:nvPr>
            <p:ph type="sldNum" sz="quarter" idx="12"/>
          </p:nvPr>
        </p:nvSpPr>
        <p:spPr/>
        <p:txBody>
          <a:bodyPr/>
          <a:lstStyle/>
          <a:p>
            <a:fld id="{5114DFAA-D95F-4146-9296-F32D08F30720}" type="slidenum">
              <a:rPr lang="en-US" smtClean="0"/>
              <a:t>‹#›</a:t>
            </a:fld>
            <a:endParaRPr lang="en-US"/>
          </a:p>
        </p:txBody>
      </p:sp>
    </p:spTree>
    <p:extLst>
      <p:ext uri="{BB962C8B-B14F-4D97-AF65-F5344CB8AC3E}">
        <p14:creationId xmlns:p14="http://schemas.microsoft.com/office/powerpoint/2010/main" val="760546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6888C-AE56-7B4D-9F7A-24BBD88209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7E03F7-9B94-5F40-AADF-9204BD2C7C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67A50-07BC-E048-ABAE-1C37B83C9FD2}"/>
              </a:ext>
            </a:extLst>
          </p:cNvPr>
          <p:cNvSpPr>
            <a:spLocks noGrp="1"/>
          </p:cNvSpPr>
          <p:nvPr>
            <p:ph type="dt" sz="half" idx="10"/>
          </p:nvPr>
        </p:nvSpPr>
        <p:spPr/>
        <p:txBody>
          <a:bodyPr/>
          <a:lstStyle/>
          <a:p>
            <a:fld id="{58766C1F-E3D6-434F-B71E-27BAEB798819}" type="datetimeFigureOut">
              <a:rPr lang="en-US" smtClean="0"/>
              <a:t>11/19/19</a:t>
            </a:fld>
            <a:endParaRPr lang="en-US"/>
          </a:p>
        </p:txBody>
      </p:sp>
      <p:sp>
        <p:nvSpPr>
          <p:cNvPr id="5" name="Footer Placeholder 4">
            <a:extLst>
              <a:ext uri="{FF2B5EF4-FFF2-40B4-BE49-F238E27FC236}">
                <a16:creationId xmlns:a16="http://schemas.microsoft.com/office/drawing/2014/main" id="{09DADF45-0C06-A246-BA66-1610AC40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46FCF9-32FA-EB44-BD0A-6262FEC74D15}"/>
              </a:ext>
            </a:extLst>
          </p:cNvPr>
          <p:cNvSpPr>
            <a:spLocks noGrp="1"/>
          </p:cNvSpPr>
          <p:nvPr>
            <p:ph type="sldNum" sz="quarter" idx="12"/>
          </p:nvPr>
        </p:nvSpPr>
        <p:spPr/>
        <p:txBody>
          <a:bodyPr/>
          <a:lstStyle/>
          <a:p>
            <a:fld id="{5114DFAA-D95F-4146-9296-F32D08F30720}" type="slidenum">
              <a:rPr lang="en-US" smtClean="0"/>
              <a:t>‹#›</a:t>
            </a:fld>
            <a:endParaRPr lang="en-US"/>
          </a:p>
        </p:txBody>
      </p:sp>
    </p:spTree>
    <p:extLst>
      <p:ext uri="{BB962C8B-B14F-4D97-AF65-F5344CB8AC3E}">
        <p14:creationId xmlns:p14="http://schemas.microsoft.com/office/powerpoint/2010/main" val="1766027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B2C39-CDD2-6744-BE35-0CA6F33A422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F522F32-FFF9-7C4B-AA91-10A239DFB0E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974BD0-23D5-304C-8270-1239DE166E72}"/>
              </a:ext>
            </a:extLst>
          </p:cNvPr>
          <p:cNvSpPr>
            <a:spLocks noGrp="1"/>
          </p:cNvSpPr>
          <p:nvPr>
            <p:ph type="dt" sz="half" idx="10"/>
          </p:nvPr>
        </p:nvSpPr>
        <p:spPr/>
        <p:txBody>
          <a:bodyPr/>
          <a:lstStyle/>
          <a:p>
            <a:fld id="{58766C1F-E3D6-434F-B71E-27BAEB798819}" type="datetimeFigureOut">
              <a:rPr lang="en-US" smtClean="0"/>
              <a:t>11/19/19</a:t>
            </a:fld>
            <a:endParaRPr lang="en-US"/>
          </a:p>
        </p:txBody>
      </p:sp>
      <p:sp>
        <p:nvSpPr>
          <p:cNvPr id="5" name="Footer Placeholder 4">
            <a:extLst>
              <a:ext uri="{FF2B5EF4-FFF2-40B4-BE49-F238E27FC236}">
                <a16:creationId xmlns:a16="http://schemas.microsoft.com/office/drawing/2014/main" id="{52BFBFAE-B8D8-164E-8DDA-8F8D68DEA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907AE5-E043-D04F-9CA3-48A2C1726760}"/>
              </a:ext>
            </a:extLst>
          </p:cNvPr>
          <p:cNvSpPr>
            <a:spLocks noGrp="1"/>
          </p:cNvSpPr>
          <p:nvPr>
            <p:ph type="sldNum" sz="quarter" idx="12"/>
          </p:nvPr>
        </p:nvSpPr>
        <p:spPr/>
        <p:txBody>
          <a:bodyPr/>
          <a:lstStyle/>
          <a:p>
            <a:fld id="{5114DFAA-D95F-4146-9296-F32D08F30720}" type="slidenum">
              <a:rPr lang="en-US" smtClean="0"/>
              <a:t>‹#›</a:t>
            </a:fld>
            <a:endParaRPr lang="en-US"/>
          </a:p>
        </p:txBody>
      </p:sp>
    </p:spTree>
    <p:extLst>
      <p:ext uri="{BB962C8B-B14F-4D97-AF65-F5344CB8AC3E}">
        <p14:creationId xmlns:p14="http://schemas.microsoft.com/office/powerpoint/2010/main" val="2372532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AFE93-E1AC-CB41-8333-2019157D4E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1AA5B0-2233-CC41-9C99-44DCC0B00D73}"/>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9B881B-7BEC-2A4A-AF1F-FB093DCF22CD}"/>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B3028A-82CD-2741-B2BE-18FAF7E3FBB7}"/>
              </a:ext>
            </a:extLst>
          </p:cNvPr>
          <p:cNvSpPr>
            <a:spLocks noGrp="1"/>
          </p:cNvSpPr>
          <p:nvPr>
            <p:ph type="dt" sz="half" idx="10"/>
          </p:nvPr>
        </p:nvSpPr>
        <p:spPr/>
        <p:txBody>
          <a:bodyPr/>
          <a:lstStyle/>
          <a:p>
            <a:fld id="{58766C1F-E3D6-434F-B71E-27BAEB798819}" type="datetimeFigureOut">
              <a:rPr lang="en-US" smtClean="0"/>
              <a:t>11/19/19</a:t>
            </a:fld>
            <a:endParaRPr lang="en-US"/>
          </a:p>
        </p:txBody>
      </p:sp>
      <p:sp>
        <p:nvSpPr>
          <p:cNvPr id="6" name="Footer Placeholder 5">
            <a:extLst>
              <a:ext uri="{FF2B5EF4-FFF2-40B4-BE49-F238E27FC236}">
                <a16:creationId xmlns:a16="http://schemas.microsoft.com/office/drawing/2014/main" id="{A3C1ED71-F114-8248-92D1-8951DFCFE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98EA91-D7F6-104E-8D08-01A9826D1277}"/>
              </a:ext>
            </a:extLst>
          </p:cNvPr>
          <p:cNvSpPr>
            <a:spLocks noGrp="1"/>
          </p:cNvSpPr>
          <p:nvPr>
            <p:ph type="sldNum" sz="quarter" idx="12"/>
          </p:nvPr>
        </p:nvSpPr>
        <p:spPr/>
        <p:txBody>
          <a:bodyPr/>
          <a:lstStyle/>
          <a:p>
            <a:fld id="{5114DFAA-D95F-4146-9296-F32D08F30720}" type="slidenum">
              <a:rPr lang="en-US" smtClean="0"/>
              <a:t>‹#›</a:t>
            </a:fld>
            <a:endParaRPr lang="en-US"/>
          </a:p>
        </p:txBody>
      </p:sp>
    </p:spTree>
    <p:extLst>
      <p:ext uri="{BB962C8B-B14F-4D97-AF65-F5344CB8AC3E}">
        <p14:creationId xmlns:p14="http://schemas.microsoft.com/office/powerpoint/2010/main" val="2703756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1FD0-6F22-404E-BAEF-EDFC1E7FB0D4}"/>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70CEF3-ACC4-D848-B061-5376965A67A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C263A37-128F-4247-9E64-91310A9FB99A}"/>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A60AA6-3893-5447-9328-9A6B91ACB77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669CE48-EB18-5848-A502-39E67C018766}"/>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FABB5C-03AB-2440-9907-26AD9A88BF51}"/>
              </a:ext>
            </a:extLst>
          </p:cNvPr>
          <p:cNvSpPr>
            <a:spLocks noGrp="1"/>
          </p:cNvSpPr>
          <p:nvPr>
            <p:ph type="dt" sz="half" idx="10"/>
          </p:nvPr>
        </p:nvSpPr>
        <p:spPr/>
        <p:txBody>
          <a:bodyPr/>
          <a:lstStyle/>
          <a:p>
            <a:fld id="{58766C1F-E3D6-434F-B71E-27BAEB798819}" type="datetimeFigureOut">
              <a:rPr lang="en-US" smtClean="0"/>
              <a:t>11/19/19</a:t>
            </a:fld>
            <a:endParaRPr lang="en-US"/>
          </a:p>
        </p:txBody>
      </p:sp>
      <p:sp>
        <p:nvSpPr>
          <p:cNvPr id="8" name="Footer Placeholder 7">
            <a:extLst>
              <a:ext uri="{FF2B5EF4-FFF2-40B4-BE49-F238E27FC236}">
                <a16:creationId xmlns:a16="http://schemas.microsoft.com/office/drawing/2014/main" id="{C8DC0636-EC18-7641-8237-8F82290548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AD1152-F11F-8842-B4F5-B8B5AAA46DEC}"/>
              </a:ext>
            </a:extLst>
          </p:cNvPr>
          <p:cNvSpPr>
            <a:spLocks noGrp="1"/>
          </p:cNvSpPr>
          <p:nvPr>
            <p:ph type="sldNum" sz="quarter" idx="12"/>
          </p:nvPr>
        </p:nvSpPr>
        <p:spPr/>
        <p:txBody>
          <a:bodyPr/>
          <a:lstStyle/>
          <a:p>
            <a:fld id="{5114DFAA-D95F-4146-9296-F32D08F30720}" type="slidenum">
              <a:rPr lang="en-US" smtClean="0"/>
              <a:t>‹#›</a:t>
            </a:fld>
            <a:endParaRPr lang="en-US"/>
          </a:p>
        </p:txBody>
      </p:sp>
    </p:spTree>
    <p:extLst>
      <p:ext uri="{BB962C8B-B14F-4D97-AF65-F5344CB8AC3E}">
        <p14:creationId xmlns:p14="http://schemas.microsoft.com/office/powerpoint/2010/main" val="3872591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CB43-36DD-1646-9107-11008CE98C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6C66EC-E17C-824F-8195-8C38319CB5D7}"/>
              </a:ext>
            </a:extLst>
          </p:cNvPr>
          <p:cNvSpPr>
            <a:spLocks noGrp="1"/>
          </p:cNvSpPr>
          <p:nvPr>
            <p:ph type="dt" sz="half" idx="10"/>
          </p:nvPr>
        </p:nvSpPr>
        <p:spPr/>
        <p:txBody>
          <a:bodyPr/>
          <a:lstStyle/>
          <a:p>
            <a:fld id="{58766C1F-E3D6-434F-B71E-27BAEB798819}" type="datetimeFigureOut">
              <a:rPr lang="en-US" smtClean="0"/>
              <a:t>11/19/19</a:t>
            </a:fld>
            <a:endParaRPr lang="en-US"/>
          </a:p>
        </p:txBody>
      </p:sp>
      <p:sp>
        <p:nvSpPr>
          <p:cNvPr id="4" name="Footer Placeholder 3">
            <a:extLst>
              <a:ext uri="{FF2B5EF4-FFF2-40B4-BE49-F238E27FC236}">
                <a16:creationId xmlns:a16="http://schemas.microsoft.com/office/drawing/2014/main" id="{85FEDDE3-4472-E84C-B051-9E10806117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C130B9-41CE-AF4D-89C5-959C0B0A8AA2}"/>
              </a:ext>
            </a:extLst>
          </p:cNvPr>
          <p:cNvSpPr>
            <a:spLocks noGrp="1"/>
          </p:cNvSpPr>
          <p:nvPr>
            <p:ph type="sldNum" sz="quarter" idx="12"/>
          </p:nvPr>
        </p:nvSpPr>
        <p:spPr/>
        <p:txBody>
          <a:bodyPr/>
          <a:lstStyle/>
          <a:p>
            <a:fld id="{5114DFAA-D95F-4146-9296-F32D08F30720}" type="slidenum">
              <a:rPr lang="en-US" smtClean="0"/>
              <a:t>‹#›</a:t>
            </a:fld>
            <a:endParaRPr lang="en-US"/>
          </a:p>
        </p:txBody>
      </p:sp>
    </p:spTree>
    <p:extLst>
      <p:ext uri="{BB962C8B-B14F-4D97-AF65-F5344CB8AC3E}">
        <p14:creationId xmlns:p14="http://schemas.microsoft.com/office/powerpoint/2010/main" val="15916668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426E13-72CE-A641-ABB6-77EF0993E167}"/>
              </a:ext>
            </a:extLst>
          </p:cNvPr>
          <p:cNvSpPr>
            <a:spLocks noGrp="1"/>
          </p:cNvSpPr>
          <p:nvPr>
            <p:ph type="dt" sz="half" idx="10"/>
          </p:nvPr>
        </p:nvSpPr>
        <p:spPr/>
        <p:txBody>
          <a:bodyPr/>
          <a:lstStyle/>
          <a:p>
            <a:fld id="{58766C1F-E3D6-434F-B71E-27BAEB798819}" type="datetimeFigureOut">
              <a:rPr lang="en-US" smtClean="0"/>
              <a:t>11/19/19</a:t>
            </a:fld>
            <a:endParaRPr lang="en-US"/>
          </a:p>
        </p:txBody>
      </p:sp>
      <p:sp>
        <p:nvSpPr>
          <p:cNvPr id="3" name="Footer Placeholder 2">
            <a:extLst>
              <a:ext uri="{FF2B5EF4-FFF2-40B4-BE49-F238E27FC236}">
                <a16:creationId xmlns:a16="http://schemas.microsoft.com/office/drawing/2014/main" id="{67E8C9F1-D42F-B54F-B692-9783CCAF63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249218-42C0-7A46-82E2-6F8673776805}"/>
              </a:ext>
            </a:extLst>
          </p:cNvPr>
          <p:cNvSpPr>
            <a:spLocks noGrp="1"/>
          </p:cNvSpPr>
          <p:nvPr>
            <p:ph type="sldNum" sz="quarter" idx="12"/>
          </p:nvPr>
        </p:nvSpPr>
        <p:spPr/>
        <p:txBody>
          <a:bodyPr/>
          <a:lstStyle/>
          <a:p>
            <a:fld id="{5114DFAA-D95F-4146-9296-F32D08F30720}" type="slidenum">
              <a:rPr lang="en-US" smtClean="0"/>
              <a:t>‹#›</a:t>
            </a:fld>
            <a:endParaRPr lang="en-US"/>
          </a:p>
        </p:txBody>
      </p:sp>
    </p:spTree>
    <p:extLst>
      <p:ext uri="{BB962C8B-B14F-4D97-AF65-F5344CB8AC3E}">
        <p14:creationId xmlns:p14="http://schemas.microsoft.com/office/powerpoint/2010/main" val="6480005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3C26-16F1-B044-97CF-02154BB4E4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1E38C35-4F03-9E40-B81D-E70A37654D5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E825E3-52FC-AD47-B477-67B3EA9B8AE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B81A556-8251-DB42-9DDE-E683DA063983}"/>
              </a:ext>
            </a:extLst>
          </p:cNvPr>
          <p:cNvSpPr>
            <a:spLocks noGrp="1"/>
          </p:cNvSpPr>
          <p:nvPr>
            <p:ph type="dt" sz="half" idx="10"/>
          </p:nvPr>
        </p:nvSpPr>
        <p:spPr/>
        <p:txBody>
          <a:bodyPr/>
          <a:lstStyle/>
          <a:p>
            <a:fld id="{58766C1F-E3D6-434F-B71E-27BAEB798819}" type="datetimeFigureOut">
              <a:rPr lang="en-US" smtClean="0"/>
              <a:t>11/19/19</a:t>
            </a:fld>
            <a:endParaRPr lang="en-US"/>
          </a:p>
        </p:txBody>
      </p:sp>
      <p:sp>
        <p:nvSpPr>
          <p:cNvPr id="6" name="Footer Placeholder 5">
            <a:extLst>
              <a:ext uri="{FF2B5EF4-FFF2-40B4-BE49-F238E27FC236}">
                <a16:creationId xmlns:a16="http://schemas.microsoft.com/office/drawing/2014/main" id="{74157951-AC8C-F84A-A08D-72E4ECB04C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80E3F2-A6A6-FF4D-AF54-6EEFCCA0CCE5}"/>
              </a:ext>
            </a:extLst>
          </p:cNvPr>
          <p:cNvSpPr>
            <a:spLocks noGrp="1"/>
          </p:cNvSpPr>
          <p:nvPr>
            <p:ph type="sldNum" sz="quarter" idx="12"/>
          </p:nvPr>
        </p:nvSpPr>
        <p:spPr/>
        <p:txBody>
          <a:bodyPr/>
          <a:lstStyle/>
          <a:p>
            <a:fld id="{5114DFAA-D95F-4146-9296-F32D08F30720}" type="slidenum">
              <a:rPr lang="en-US" smtClean="0"/>
              <a:t>‹#›</a:t>
            </a:fld>
            <a:endParaRPr lang="en-US"/>
          </a:p>
        </p:txBody>
      </p:sp>
    </p:spTree>
    <p:extLst>
      <p:ext uri="{BB962C8B-B14F-4D97-AF65-F5344CB8AC3E}">
        <p14:creationId xmlns:p14="http://schemas.microsoft.com/office/powerpoint/2010/main" val="172121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dirty="0"/>
              <a:t>Bowie State University</a:t>
            </a:r>
          </a:p>
          <a:p>
            <a:pPr>
              <a:defRPr/>
            </a:pPr>
            <a:r>
              <a:rPr lang="en-US" altLang="en-US" dirty="0"/>
              <a:t>Department of Computer Science</a:t>
            </a:r>
          </a:p>
        </p:txBody>
      </p:sp>
    </p:spTree>
    <p:extLst>
      <p:ext uri="{BB962C8B-B14F-4D97-AF65-F5344CB8AC3E}">
        <p14:creationId xmlns:p14="http://schemas.microsoft.com/office/powerpoint/2010/main" val="2268264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13AB8-885A-7C40-A34B-795CA73DBD1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E085CA4-6B71-4945-A395-14BA1BC17853}"/>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4C4C3C8-DD71-B440-92EF-6F417F171FD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28D3D59-A34E-8843-B48E-4D35FE8363F7}"/>
              </a:ext>
            </a:extLst>
          </p:cNvPr>
          <p:cNvSpPr>
            <a:spLocks noGrp="1"/>
          </p:cNvSpPr>
          <p:nvPr>
            <p:ph type="dt" sz="half" idx="10"/>
          </p:nvPr>
        </p:nvSpPr>
        <p:spPr/>
        <p:txBody>
          <a:bodyPr/>
          <a:lstStyle/>
          <a:p>
            <a:fld id="{58766C1F-E3D6-434F-B71E-27BAEB798819}" type="datetimeFigureOut">
              <a:rPr lang="en-US" smtClean="0"/>
              <a:t>11/19/19</a:t>
            </a:fld>
            <a:endParaRPr lang="en-US"/>
          </a:p>
        </p:txBody>
      </p:sp>
      <p:sp>
        <p:nvSpPr>
          <p:cNvPr id="6" name="Footer Placeholder 5">
            <a:extLst>
              <a:ext uri="{FF2B5EF4-FFF2-40B4-BE49-F238E27FC236}">
                <a16:creationId xmlns:a16="http://schemas.microsoft.com/office/drawing/2014/main" id="{17B47C11-476C-D342-BA6C-2D12A16EE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FBBF4C-456E-9642-8ED1-D933751A9C38}"/>
              </a:ext>
            </a:extLst>
          </p:cNvPr>
          <p:cNvSpPr>
            <a:spLocks noGrp="1"/>
          </p:cNvSpPr>
          <p:nvPr>
            <p:ph type="sldNum" sz="quarter" idx="12"/>
          </p:nvPr>
        </p:nvSpPr>
        <p:spPr/>
        <p:txBody>
          <a:bodyPr/>
          <a:lstStyle/>
          <a:p>
            <a:fld id="{5114DFAA-D95F-4146-9296-F32D08F30720}" type="slidenum">
              <a:rPr lang="en-US" smtClean="0"/>
              <a:t>‹#›</a:t>
            </a:fld>
            <a:endParaRPr lang="en-US"/>
          </a:p>
        </p:txBody>
      </p:sp>
    </p:spTree>
    <p:extLst>
      <p:ext uri="{BB962C8B-B14F-4D97-AF65-F5344CB8AC3E}">
        <p14:creationId xmlns:p14="http://schemas.microsoft.com/office/powerpoint/2010/main" val="38123239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EE82F-3725-804C-A014-695753787E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B848B9-99CF-EE40-9524-D2A574649B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CECF47-FCF4-FD4D-8634-65DD49AA91ED}"/>
              </a:ext>
            </a:extLst>
          </p:cNvPr>
          <p:cNvSpPr>
            <a:spLocks noGrp="1"/>
          </p:cNvSpPr>
          <p:nvPr>
            <p:ph type="dt" sz="half" idx="10"/>
          </p:nvPr>
        </p:nvSpPr>
        <p:spPr/>
        <p:txBody>
          <a:bodyPr/>
          <a:lstStyle/>
          <a:p>
            <a:fld id="{58766C1F-E3D6-434F-B71E-27BAEB798819}" type="datetimeFigureOut">
              <a:rPr lang="en-US" smtClean="0"/>
              <a:t>11/19/19</a:t>
            </a:fld>
            <a:endParaRPr lang="en-US"/>
          </a:p>
        </p:txBody>
      </p:sp>
      <p:sp>
        <p:nvSpPr>
          <p:cNvPr id="5" name="Footer Placeholder 4">
            <a:extLst>
              <a:ext uri="{FF2B5EF4-FFF2-40B4-BE49-F238E27FC236}">
                <a16:creationId xmlns:a16="http://schemas.microsoft.com/office/drawing/2014/main" id="{9918AF04-C805-DD46-B3C2-494667BDB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C6C84B-DB51-2D47-BE11-EED0D5E3CA96}"/>
              </a:ext>
            </a:extLst>
          </p:cNvPr>
          <p:cNvSpPr>
            <a:spLocks noGrp="1"/>
          </p:cNvSpPr>
          <p:nvPr>
            <p:ph type="sldNum" sz="quarter" idx="12"/>
          </p:nvPr>
        </p:nvSpPr>
        <p:spPr/>
        <p:txBody>
          <a:bodyPr/>
          <a:lstStyle/>
          <a:p>
            <a:fld id="{5114DFAA-D95F-4146-9296-F32D08F30720}" type="slidenum">
              <a:rPr lang="en-US" smtClean="0"/>
              <a:t>‹#›</a:t>
            </a:fld>
            <a:endParaRPr lang="en-US"/>
          </a:p>
        </p:txBody>
      </p:sp>
    </p:spTree>
    <p:extLst>
      <p:ext uri="{BB962C8B-B14F-4D97-AF65-F5344CB8AC3E}">
        <p14:creationId xmlns:p14="http://schemas.microsoft.com/office/powerpoint/2010/main" val="21174595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99F83C-985D-CC44-8D06-910486169AA5}"/>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F7CE73-B2F3-F94D-9FD9-6BAB1200DBE7}"/>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FA3301-5316-094A-8214-8DC0A27ED0A3}"/>
              </a:ext>
            </a:extLst>
          </p:cNvPr>
          <p:cNvSpPr>
            <a:spLocks noGrp="1"/>
          </p:cNvSpPr>
          <p:nvPr>
            <p:ph type="dt" sz="half" idx="10"/>
          </p:nvPr>
        </p:nvSpPr>
        <p:spPr/>
        <p:txBody>
          <a:bodyPr/>
          <a:lstStyle/>
          <a:p>
            <a:fld id="{58766C1F-E3D6-434F-B71E-27BAEB798819}" type="datetimeFigureOut">
              <a:rPr lang="en-US" smtClean="0"/>
              <a:t>11/19/19</a:t>
            </a:fld>
            <a:endParaRPr lang="en-US"/>
          </a:p>
        </p:txBody>
      </p:sp>
      <p:sp>
        <p:nvSpPr>
          <p:cNvPr id="5" name="Footer Placeholder 4">
            <a:extLst>
              <a:ext uri="{FF2B5EF4-FFF2-40B4-BE49-F238E27FC236}">
                <a16:creationId xmlns:a16="http://schemas.microsoft.com/office/drawing/2014/main" id="{F16C28F8-B346-0A41-AF0C-A982E48A24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9C22F1-B25C-4F42-A53F-772754811FBB}"/>
              </a:ext>
            </a:extLst>
          </p:cNvPr>
          <p:cNvSpPr>
            <a:spLocks noGrp="1"/>
          </p:cNvSpPr>
          <p:nvPr>
            <p:ph type="sldNum" sz="quarter" idx="12"/>
          </p:nvPr>
        </p:nvSpPr>
        <p:spPr/>
        <p:txBody>
          <a:bodyPr/>
          <a:lstStyle/>
          <a:p>
            <a:fld id="{5114DFAA-D95F-4146-9296-F32D08F30720}" type="slidenum">
              <a:rPr lang="en-US" smtClean="0"/>
              <a:t>‹#›</a:t>
            </a:fld>
            <a:endParaRPr lang="en-US"/>
          </a:p>
        </p:txBody>
      </p:sp>
    </p:spTree>
    <p:extLst>
      <p:ext uri="{BB962C8B-B14F-4D97-AF65-F5344CB8AC3E}">
        <p14:creationId xmlns:p14="http://schemas.microsoft.com/office/powerpoint/2010/main" val="3336145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Custom Layout">
  <p:cSld name="5_Custom Layout">
    <p:bg>
      <p:bgPr>
        <a:solidFill>
          <a:schemeClr val="dk1"/>
        </a:solidFill>
        <a:effectLst/>
      </p:bgPr>
    </p:bg>
    <p:spTree>
      <p:nvGrpSpPr>
        <p:cNvPr id="1" name="Shape 3440"/>
        <p:cNvGrpSpPr/>
        <p:nvPr/>
      </p:nvGrpSpPr>
      <p:grpSpPr>
        <a:xfrm>
          <a:off x="0" y="0"/>
          <a:ext cx="0" cy="0"/>
          <a:chOff x="0" y="0"/>
          <a:chExt cx="0" cy="0"/>
        </a:xfrm>
      </p:grpSpPr>
      <p:pic>
        <p:nvPicPr>
          <p:cNvPr id="3441" name="Google Shape;3441;p306"/>
          <p:cNvPicPr preferRelativeResize="0"/>
          <p:nvPr/>
        </p:nvPicPr>
        <p:blipFill rotWithShape="1">
          <a:blip r:embed="rId2">
            <a:alphaModFix/>
          </a:blip>
          <a:srcRect/>
          <a:stretch/>
        </p:blipFill>
        <p:spPr>
          <a:xfrm>
            <a:off x="7919917" y="6453827"/>
            <a:ext cx="1050506" cy="238115"/>
          </a:xfrm>
          <a:prstGeom prst="rect">
            <a:avLst/>
          </a:prstGeom>
          <a:noFill/>
          <a:ln>
            <a:noFill/>
          </a:ln>
        </p:spPr>
      </p:pic>
      <p:sp>
        <p:nvSpPr>
          <p:cNvPr id="3442" name="Google Shape;3442;p306"/>
          <p:cNvSpPr txBox="1">
            <a:spLocks noGrp="1"/>
          </p:cNvSpPr>
          <p:nvPr>
            <p:ph type="body" idx="1"/>
          </p:nvPr>
        </p:nvSpPr>
        <p:spPr>
          <a:xfrm>
            <a:off x="363538" y="2119419"/>
            <a:ext cx="8399400" cy="2368000"/>
          </a:xfrm>
          <a:prstGeom prst="rect">
            <a:avLst/>
          </a:prstGeom>
          <a:noFill/>
          <a:ln>
            <a:noFill/>
          </a:ln>
        </p:spPr>
        <p:txBody>
          <a:bodyPr spcFirstLastPara="1" wrap="square" lIns="91425" tIns="91425" rIns="91425" bIns="91425" anchor="ctr" anchorCtr="0">
            <a:noAutofit/>
          </a:bodyPr>
          <a:lstStyle>
            <a:lvl1pPr marL="457200" marR="0" lvl="0" indent="-228600" algn="ctr" rtl="0">
              <a:lnSpc>
                <a:spcPct val="100000"/>
              </a:lnSpc>
              <a:spcBef>
                <a:spcPts val="1100"/>
              </a:spcBef>
              <a:spcAft>
                <a:spcPts val="0"/>
              </a:spcAft>
              <a:buClr>
                <a:schemeClr val="lt1"/>
              </a:buClr>
              <a:buSzPts val="4900"/>
              <a:buFont typeface="Arial"/>
              <a:buNone/>
              <a:defRPr sz="5400" b="0" i="0" u="none" strike="noStrike" cap="none">
                <a:solidFill>
                  <a:schemeClr val="lt1"/>
                </a:solidFill>
                <a:latin typeface="Source Sans Pro Light"/>
                <a:ea typeface="Source Sans Pro Light"/>
                <a:cs typeface="Source Sans Pro Light"/>
                <a:sym typeface="Source Sans Pro Light"/>
              </a:defRPr>
            </a:lvl1pPr>
            <a:lvl2pPr marL="914400" marR="0" lvl="1" indent="-228600" algn="l" rtl="0">
              <a:lnSpc>
                <a:spcPct val="100000"/>
              </a:lnSpc>
              <a:spcBef>
                <a:spcPts val="400"/>
              </a:spcBef>
              <a:spcAft>
                <a:spcPts val="0"/>
              </a:spcAft>
              <a:buClr>
                <a:schemeClr val="lt1"/>
              </a:buClr>
              <a:buSzPts val="1800"/>
              <a:buFont typeface="Arial"/>
              <a:buNone/>
              <a:defRPr sz="2000" b="0" i="0" u="none" strike="noStrike" cap="none">
                <a:solidFill>
                  <a:schemeClr val="lt1"/>
                </a:solidFill>
                <a:latin typeface="Source Sans Pro Light"/>
                <a:ea typeface="Source Sans Pro Light"/>
                <a:cs typeface="Source Sans Pro Light"/>
                <a:sym typeface="Source Sans Pro Light"/>
              </a:defRPr>
            </a:lvl2pPr>
            <a:lvl3pPr marL="1371600" marR="0" lvl="2" indent="-228600" algn="l" rtl="0">
              <a:lnSpc>
                <a:spcPct val="100000"/>
              </a:lnSpc>
              <a:spcBef>
                <a:spcPts val="400"/>
              </a:spcBef>
              <a:spcAft>
                <a:spcPts val="0"/>
              </a:spcAft>
              <a:buClr>
                <a:schemeClr val="lt1"/>
              </a:buClr>
              <a:buSzPts val="1400"/>
              <a:buFont typeface="Merriweather Sans"/>
              <a:buNone/>
              <a:defRPr sz="18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rtl="0">
              <a:lnSpc>
                <a:spcPct val="100000"/>
              </a:lnSpc>
              <a:spcBef>
                <a:spcPts val="400"/>
              </a:spcBef>
              <a:spcAft>
                <a:spcPts val="0"/>
              </a:spcAft>
              <a:buClr>
                <a:schemeClr val="lt1"/>
              </a:buClr>
              <a:buSzPts val="1700"/>
              <a:buFont typeface="Arial"/>
              <a:buNone/>
              <a:defRPr sz="18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rtl="0">
              <a:lnSpc>
                <a:spcPct val="100000"/>
              </a:lnSpc>
              <a:spcBef>
                <a:spcPts val="300"/>
              </a:spcBef>
              <a:spcAft>
                <a:spcPts val="0"/>
              </a:spcAft>
              <a:buClr>
                <a:schemeClr val="lt1"/>
              </a:buClr>
              <a:buSzPts val="1300"/>
              <a:buFont typeface="Merriweather Sans"/>
              <a:buNone/>
              <a:defRPr sz="1600" b="0" i="0" u="none" strike="noStrike" cap="none">
                <a:solidFill>
                  <a:schemeClr val="lt1"/>
                </a:solidFill>
                <a:latin typeface="Source Sans Pro Light"/>
                <a:ea typeface="Source Sans Pro Light"/>
                <a:cs typeface="Source Sans Pro Light"/>
                <a:sym typeface="Source Sans Pro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259823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dk1"/>
        </a:solidFill>
        <a:effectLst/>
      </p:bgPr>
    </p:bg>
    <p:spTree>
      <p:nvGrpSpPr>
        <p:cNvPr id="1" name="Shape 3443"/>
        <p:cNvGrpSpPr/>
        <p:nvPr/>
      </p:nvGrpSpPr>
      <p:grpSpPr>
        <a:xfrm>
          <a:off x="0" y="0"/>
          <a:ext cx="0" cy="0"/>
          <a:chOff x="0" y="0"/>
          <a:chExt cx="0" cy="0"/>
        </a:xfrm>
      </p:grpSpPr>
      <p:sp>
        <p:nvSpPr>
          <p:cNvPr id="3444" name="Google Shape;3444;p307"/>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9pPr>
          </a:lstStyle>
          <a:p>
            <a:endParaRPr/>
          </a:p>
        </p:txBody>
      </p:sp>
      <p:pic>
        <p:nvPicPr>
          <p:cNvPr id="3445" name="Google Shape;3445;p307"/>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35926892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BJECT" type="obj">
  <p:cSld name="OBJECT">
    <p:bg>
      <p:bgPr>
        <a:solidFill>
          <a:schemeClr val="dk1"/>
        </a:solidFill>
        <a:effectLst/>
      </p:bgPr>
    </p:bg>
    <p:spTree>
      <p:nvGrpSpPr>
        <p:cNvPr id="1" name="Shape 3446"/>
        <p:cNvGrpSpPr/>
        <p:nvPr/>
      </p:nvGrpSpPr>
      <p:grpSpPr>
        <a:xfrm>
          <a:off x="0" y="0"/>
          <a:ext cx="0" cy="0"/>
          <a:chOff x="0" y="0"/>
          <a:chExt cx="0" cy="0"/>
        </a:xfrm>
      </p:grpSpPr>
      <p:sp>
        <p:nvSpPr>
          <p:cNvPr id="3447" name="Google Shape;3447;p308"/>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3448" name="Google Shape;3448;p308"/>
          <p:cNvSpPr txBox="1">
            <a:spLocks noGrp="1"/>
          </p:cNvSpPr>
          <p:nvPr>
            <p:ph type="body" idx="1"/>
          </p:nvPr>
        </p:nvSpPr>
        <p:spPr>
          <a:xfrm>
            <a:off x="254760" y="1750484"/>
            <a:ext cx="8560500" cy="45256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00"/>
              </a:spcBef>
              <a:spcAft>
                <a:spcPts val="0"/>
              </a:spcAft>
              <a:buClr>
                <a:schemeClr val="lt1"/>
              </a:buClr>
              <a:buSzPts val="2200"/>
              <a:buFont typeface="Arial"/>
              <a:buChar char="•"/>
              <a:defRPr sz="2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17500" algn="l" rtl="0">
              <a:lnSpc>
                <a:spcPct val="100000"/>
              </a:lnSpc>
              <a:spcBef>
                <a:spcPts val="400"/>
              </a:spcBef>
              <a:spcAft>
                <a:spcPts val="0"/>
              </a:spcAft>
              <a:buClr>
                <a:schemeClr val="lt1"/>
              </a:buClr>
              <a:buSzPts val="140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6550" algn="l" rtl="0">
              <a:lnSpc>
                <a:spcPct val="100000"/>
              </a:lnSpc>
              <a:spcBef>
                <a:spcPts val="400"/>
              </a:spcBef>
              <a:spcAft>
                <a:spcPts val="0"/>
              </a:spcAft>
              <a:buClr>
                <a:schemeClr val="lt1"/>
              </a:buClr>
              <a:buSzPts val="170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11150" algn="l" rtl="0">
              <a:lnSpc>
                <a:spcPct val="100000"/>
              </a:lnSpc>
              <a:spcBef>
                <a:spcPts val="300"/>
              </a:spcBef>
              <a:spcAft>
                <a:spcPts val="0"/>
              </a:spcAft>
              <a:buClr>
                <a:schemeClr val="lt1"/>
              </a:buClr>
              <a:buSzPts val="130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449" name="Google Shape;3449;p308"/>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19183391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ck Graphix">
  <p:cSld name="Black Graphix">
    <p:bg>
      <p:bgPr>
        <a:solidFill>
          <a:schemeClr val="dk1"/>
        </a:solidFill>
        <a:effectLst/>
      </p:bgPr>
    </p:bg>
    <p:spTree>
      <p:nvGrpSpPr>
        <p:cNvPr id="1" name="Shape 3450"/>
        <p:cNvGrpSpPr/>
        <p:nvPr/>
      </p:nvGrpSpPr>
      <p:grpSpPr>
        <a:xfrm>
          <a:off x="0" y="0"/>
          <a:ext cx="0" cy="0"/>
          <a:chOff x="0" y="0"/>
          <a:chExt cx="0" cy="0"/>
        </a:xfrm>
      </p:grpSpPr>
      <p:sp>
        <p:nvSpPr>
          <p:cNvPr id="3451" name="Google Shape;3451;p309"/>
          <p:cNvSpPr txBox="1">
            <a:spLocks noGrp="1"/>
          </p:cNvSpPr>
          <p:nvPr>
            <p:ph type="title"/>
          </p:nvPr>
        </p:nvSpPr>
        <p:spPr>
          <a:xfrm>
            <a:off x="271152" y="219772"/>
            <a:ext cx="8615700" cy="550000"/>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600"/>
              </a:spcBef>
              <a:spcAft>
                <a:spcPts val="0"/>
              </a:spcAft>
              <a:buClr>
                <a:schemeClr val="lt1"/>
              </a:buClr>
              <a:buSzPts val="1100"/>
              <a:buFont typeface="Source Sans Pro SemiBold"/>
              <a:buNone/>
              <a:defRPr sz="3000" b="1" i="0" u="none" strike="noStrike" cap="none">
                <a:solidFill>
                  <a:schemeClr val="lt1"/>
                </a:solidFill>
                <a:latin typeface="Source Sans Pro SemiBold"/>
                <a:ea typeface="Source Sans Pro SemiBold"/>
                <a:cs typeface="Source Sans Pro SemiBold"/>
                <a:sym typeface="Source Sans Pro SemiBold"/>
              </a:defRPr>
            </a:lvl1pPr>
            <a:lvl2pPr marR="0" lvl="1" algn="l" rtl="0">
              <a:lnSpc>
                <a:spcPct val="100000"/>
              </a:lnSpc>
              <a:spcBef>
                <a:spcPts val="0"/>
              </a:spcBef>
              <a:spcAft>
                <a:spcPts val="0"/>
              </a:spcAft>
              <a:buClr>
                <a:schemeClr val="dk1"/>
              </a:buClr>
              <a:buSzPts val="1100"/>
              <a:buFont typeface="Arial"/>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4000" b="0" i="0" u="none" strike="noStrike" cap="none">
                <a:solidFill>
                  <a:schemeClr val="dk1"/>
                </a:solidFill>
                <a:latin typeface="Arial"/>
                <a:ea typeface="Arial"/>
                <a:cs typeface="Arial"/>
                <a:sym typeface="Arial"/>
              </a:defRPr>
            </a:lvl9pPr>
          </a:lstStyle>
          <a:p>
            <a:endParaRPr/>
          </a:p>
        </p:txBody>
      </p:sp>
      <p:sp>
        <p:nvSpPr>
          <p:cNvPr id="3452" name="Google Shape;3452;p309"/>
          <p:cNvSpPr txBox="1">
            <a:spLocks noGrp="1"/>
          </p:cNvSpPr>
          <p:nvPr>
            <p:ph type="sldNum" idx="12"/>
          </p:nvPr>
        </p:nvSpPr>
        <p:spPr>
          <a:xfrm>
            <a:off x="8815765" y="6446443"/>
            <a:ext cx="257100" cy="2972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chemeClr val="lt1"/>
              </a:buClr>
              <a:buSzPts val="800"/>
              <a:buFont typeface="Calibri"/>
              <a:buNone/>
              <a:defRPr sz="8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chemeClr val="lt1"/>
              </a:buClr>
              <a:buSzPts val="800"/>
              <a:buFont typeface="Calibri"/>
              <a:buNone/>
              <a:defRPr sz="8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chemeClr val="lt1"/>
              </a:buClr>
              <a:buSzPts val="800"/>
              <a:buFont typeface="Calibri"/>
              <a:buNone/>
              <a:defRPr sz="8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chemeClr val="lt1"/>
              </a:buClr>
              <a:buSzPts val="800"/>
              <a:buFont typeface="Calibri"/>
              <a:buNone/>
              <a:defRPr sz="8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chemeClr val="lt1"/>
              </a:buClr>
              <a:buSzPts val="800"/>
              <a:buFont typeface="Calibri"/>
              <a:buNone/>
              <a:defRPr sz="8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chemeClr val="lt1"/>
              </a:buClr>
              <a:buSzPts val="800"/>
              <a:buFont typeface="Calibri"/>
              <a:buNone/>
              <a:defRPr sz="8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chemeClr val="lt1"/>
              </a:buClr>
              <a:buSzPts val="800"/>
              <a:buFont typeface="Calibri"/>
              <a:buNone/>
              <a:defRPr sz="8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chemeClr val="lt1"/>
              </a:buClr>
              <a:buSzPts val="800"/>
              <a:buFont typeface="Calibri"/>
              <a:buNone/>
              <a:defRPr sz="8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chemeClr val="lt1"/>
              </a:buClr>
              <a:buSzPts val="800"/>
              <a:buFont typeface="Calibri"/>
              <a:buNone/>
              <a:defRPr sz="800" b="0" i="0" u="none" strike="noStrike" cap="none">
                <a:solidFill>
                  <a:schemeClr val="lt1"/>
                </a:solidFill>
                <a:latin typeface="Calibri"/>
                <a:ea typeface="Calibri"/>
                <a:cs typeface="Calibri"/>
                <a:sym typeface="Calibri"/>
              </a:defRPr>
            </a:lvl9pPr>
          </a:lstStyle>
          <a:p>
            <a:fld id="{00000000-1234-1234-1234-123412341234}" type="slidenum">
              <a:rPr lang="en" smtClean="0"/>
              <a:pPr/>
              <a:t>‹#›</a:t>
            </a:fld>
            <a:endParaRPr lang="en"/>
          </a:p>
        </p:txBody>
      </p:sp>
      <p:pic>
        <p:nvPicPr>
          <p:cNvPr id="3453" name="Google Shape;3453;p309"/>
          <p:cNvPicPr preferRelativeResize="0"/>
          <p:nvPr/>
        </p:nvPicPr>
        <p:blipFill rotWithShape="1">
          <a:blip r:embed="rId2">
            <a:alphaModFix/>
          </a:blip>
          <a:srcRect/>
          <a:stretch/>
        </p:blipFill>
        <p:spPr>
          <a:xfrm>
            <a:off x="199757" y="6453827"/>
            <a:ext cx="1050600" cy="238000"/>
          </a:xfrm>
          <a:prstGeom prst="rect">
            <a:avLst/>
          </a:prstGeom>
          <a:noFill/>
          <a:ln>
            <a:noFill/>
          </a:ln>
        </p:spPr>
      </p:pic>
    </p:spTree>
    <p:extLst>
      <p:ext uri="{BB962C8B-B14F-4D97-AF65-F5344CB8AC3E}">
        <p14:creationId xmlns:p14="http://schemas.microsoft.com/office/powerpoint/2010/main" val="6078367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dk1"/>
        </a:solidFill>
        <a:effectLst/>
      </p:bgPr>
    </p:bg>
    <p:spTree>
      <p:nvGrpSpPr>
        <p:cNvPr id="1" name="Shape 3454"/>
        <p:cNvGrpSpPr/>
        <p:nvPr/>
      </p:nvGrpSpPr>
      <p:grpSpPr>
        <a:xfrm>
          <a:off x="0" y="0"/>
          <a:ext cx="0" cy="0"/>
          <a:chOff x="0" y="0"/>
          <a:chExt cx="0" cy="0"/>
        </a:xfrm>
      </p:grpSpPr>
      <p:sp>
        <p:nvSpPr>
          <p:cNvPr id="3455" name="Google Shape;3455;p310"/>
          <p:cNvSpPr txBox="1">
            <a:spLocks noGrp="1"/>
          </p:cNvSpPr>
          <p:nvPr>
            <p:ph type="body" idx="1"/>
          </p:nvPr>
        </p:nvSpPr>
        <p:spPr>
          <a:xfrm>
            <a:off x="254760" y="1714895"/>
            <a:ext cx="4238700" cy="6396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500"/>
              </a:spcBef>
              <a:spcAft>
                <a:spcPts val="0"/>
              </a:spcAft>
              <a:buClr>
                <a:schemeClr val="lt1"/>
              </a:buClr>
              <a:buSzPts val="2200"/>
              <a:buFont typeface="Arial"/>
              <a:buNone/>
              <a:defRPr sz="2400" b="1"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400"/>
              </a:spcBef>
              <a:spcAft>
                <a:spcPts val="0"/>
              </a:spcAft>
              <a:buClr>
                <a:schemeClr val="lt1"/>
              </a:buClr>
              <a:buSzPts val="1800"/>
              <a:buFont typeface="Arial"/>
              <a:buNone/>
              <a:defRPr sz="2000" b="1"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400"/>
              </a:spcBef>
              <a:spcAft>
                <a:spcPts val="0"/>
              </a:spcAft>
              <a:buClr>
                <a:schemeClr val="lt1"/>
              </a:buClr>
              <a:buSzPts val="1400"/>
              <a:buFont typeface="Merriweather Sans"/>
              <a:buNone/>
              <a:defRPr sz="1800" b="1"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300"/>
              </a:spcBef>
              <a:spcAft>
                <a:spcPts val="0"/>
              </a:spcAft>
              <a:buClr>
                <a:schemeClr val="lt1"/>
              </a:buClr>
              <a:buSzPts val="1400"/>
              <a:buFont typeface="Arial"/>
              <a:buNone/>
              <a:defRPr sz="1600" b="1"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300"/>
              </a:spcBef>
              <a:spcAft>
                <a:spcPts val="0"/>
              </a:spcAft>
              <a:buClr>
                <a:schemeClr val="lt1"/>
              </a:buClr>
              <a:buSzPts val="1300"/>
              <a:buFont typeface="Merriweather Sans"/>
              <a:buNone/>
              <a:defRPr sz="1600" b="1"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100000"/>
              </a:lnSpc>
              <a:spcBef>
                <a:spcPts val="3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456" name="Google Shape;3456;p310"/>
          <p:cNvSpPr txBox="1">
            <a:spLocks noGrp="1"/>
          </p:cNvSpPr>
          <p:nvPr>
            <p:ph type="body" idx="2"/>
          </p:nvPr>
        </p:nvSpPr>
        <p:spPr>
          <a:xfrm>
            <a:off x="4560360" y="1714895"/>
            <a:ext cx="4254900" cy="6396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500"/>
              </a:spcBef>
              <a:spcAft>
                <a:spcPts val="0"/>
              </a:spcAft>
              <a:buClr>
                <a:schemeClr val="lt1"/>
              </a:buClr>
              <a:buSzPts val="2200"/>
              <a:buFont typeface="Arial"/>
              <a:buNone/>
              <a:defRPr sz="2400" b="1"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400"/>
              </a:spcBef>
              <a:spcAft>
                <a:spcPts val="0"/>
              </a:spcAft>
              <a:buClr>
                <a:schemeClr val="lt1"/>
              </a:buClr>
              <a:buSzPts val="1800"/>
              <a:buFont typeface="Arial"/>
              <a:buNone/>
              <a:defRPr sz="2000" b="1"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400"/>
              </a:spcBef>
              <a:spcAft>
                <a:spcPts val="0"/>
              </a:spcAft>
              <a:buClr>
                <a:schemeClr val="lt1"/>
              </a:buClr>
              <a:buSzPts val="1400"/>
              <a:buFont typeface="Merriweather Sans"/>
              <a:buNone/>
              <a:defRPr sz="1800" b="1"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300"/>
              </a:spcBef>
              <a:spcAft>
                <a:spcPts val="0"/>
              </a:spcAft>
              <a:buClr>
                <a:schemeClr val="lt1"/>
              </a:buClr>
              <a:buSzPts val="1400"/>
              <a:buFont typeface="Arial"/>
              <a:buNone/>
              <a:defRPr sz="1600" b="1"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300"/>
              </a:spcBef>
              <a:spcAft>
                <a:spcPts val="0"/>
              </a:spcAft>
              <a:buClr>
                <a:schemeClr val="lt1"/>
              </a:buClr>
              <a:buSzPts val="1300"/>
              <a:buFont typeface="Merriweather Sans"/>
              <a:buNone/>
              <a:defRPr sz="1600" b="1"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100000"/>
              </a:lnSpc>
              <a:spcBef>
                <a:spcPts val="3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457" name="Google Shape;3457;p310"/>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3458" name="Google Shape;3458;p310"/>
          <p:cNvSpPr txBox="1">
            <a:spLocks noGrp="1"/>
          </p:cNvSpPr>
          <p:nvPr>
            <p:ph type="body" idx="3"/>
          </p:nvPr>
        </p:nvSpPr>
        <p:spPr>
          <a:xfrm>
            <a:off x="4572000" y="2457525"/>
            <a:ext cx="4243200" cy="395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1pPr>
            <a:lvl2pPr marL="914400" marR="0" lvl="1" indent="-336550" algn="l" rtl="0">
              <a:lnSpc>
                <a:spcPct val="100000"/>
              </a:lnSpc>
              <a:spcBef>
                <a:spcPts val="400"/>
              </a:spcBef>
              <a:spcAft>
                <a:spcPts val="0"/>
              </a:spcAft>
              <a:buClr>
                <a:schemeClr val="lt1"/>
              </a:buClr>
              <a:buSzPts val="1700"/>
              <a:buFont typeface="Merriweather Sans"/>
              <a:buChar char="–"/>
              <a:defRPr sz="1800" b="0" i="0" u="none" strike="noStrike" cap="none">
                <a:solidFill>
                  <a:schemeClr val="lt1"/>
                </a:solidFill>
                <a:latin typeface="Source Sans Pro"/>
                <a:ea typeface="Source Sans Pro"/>
                <a:cs typeface="Source Sans Pro"/>
                <a:sym typeface="Source Sans Pro"/>
              </a:defRPr>
            </a:lvl2pPr>
            <a:lvl3pPr marL="1371600" marR="0" lvl="2" indent="-298450" algn="l" rtl="0">
              <a:lnSpc>
                <a:spcPct val="100000"/>
              </a:lnSpc>
              <a:spcBef>
                <a:spcPts val="300"/>
              </a:spcBef>
              <a:spcAft>
                <a:spcPts val="0"/>
              </a:spcAft>
              <a:buClr>
                <a:schemeClr val="lt1"/>
              </a:buClr>
              <a:buSzPts val="1100"/>
              <a:buFont typeface="Arial"/>
              <a:buChar char="•"/>
              <a:defRPr sz="1400" b="0" i="0" u="none" strike="noStrike" cap="none">
                <a:solidFill>
                  <a:schemeClr val="lt1"/>
                </a:solidFill>
                <a:latin typeface="Source Sans Pro"/>
                <a:ea typeface="Source Sans Pro"/>
                <a:cs typeface="Source Sans Pro"/>
                <a:sym typeface="Source Sans Pro"/>
              </a:defRPr>
            </a:lvl3pPr>
            <a:lvl4pPr marL="1828800" marR="0" lvl="3" indent="-298450" algn="l" rtl="0">
              <a:lnSpc>
                <a:spcPct val="100000"/>
              </a:lnSpc>
              <a:spcBef>
                <a:spcPts val="200"/>
              </a:spcBef>
              <a:spcAft>
                <a:spcPts val="0"/>
              </a:spcAft>
              <a:buClr>
                <a:schemeClr val="lt1"/>
              </a:buClr>
              <a:buSzPts val="1100"/>
              <a:buFont typeface="Merriweather Sans"/>
              <a:buChar char="–"/>
              <a:defRPr sz="1200" b="0" i="0" u="none" strike="noStrike" cap="none">
                <a:solidFill>
                  <a:schemeClr val="lt1"/>
                </a:solidFill>
                <a:latin typeface="Source Sans Pro"/>
                <a:ea typeface="Source Sans Pro"/>
                <a:cs typeface="Source Sans Pro"/>
                <a:sym typeface="Source Sans Pro"/>
              </a:defRPr>
            </a:lvl4pPr>
            <a:lvl5pPr marL="2286000" marR="0" lvl="4" indent="-292100" algn="l" rtl="0">
              <a:lnSpc>
                <a:spcPct val="100000"/>
              </a:lnSpc>
              <a:spcBef>
                <a:spcPts val="200"/>
              </a:spcBef>
              <a:spcAft>
                <a:spcPts val="0"/>
              </a:spcAft>
              <a:buClr>
                <a:schemeClr val="lt1"/>
              </a:buClr>
              <a:buSzPts val="1000"/>
              <a:buFont typeface="Arial"/>
              <a:buChar char="•"/>
              <a:defRPr sz="1200" b="0" i="0" u="none" strike="noStrike" cap="none">
                <a:solidFill>
                  <a:schemeClr val="lt1"/>
                </a:solidFill>
                <a:latin typeface="Source Sans Pro"/>
                <a:ea typeface="Source Sans Pro"/>
                <a:cs typeface="Source Sans Pro"/>
                <a:sym typeface="Source Sans Pro"/>
              </a:defRPr>
            </a:lvl5pPr>
            <a:lvl6pPr marL="2743200" marR="0" lvl="5"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459" name="Google Shape;3459;p310"/>
          <p:cNvSpPr txBox="1">
            <a:spLocks noGrp="1"/>
          </p:cNvSpPr>
          <p:nvPr>
            <p:ph type="body" idx="4"/>
          </p:nvPr>
        </p:nvSpPr>
        <p:spPr>
          <a:xfrm>
            <a:off x="254760" y="2457525"/>
            <a:ext cx="4234500" cy="395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1pPr>
            <a:lvl2pPr marL="914400" marR="0" lvl="1" indent="-336550" algn="l" rtl="0">
              <a:lnSpc>
                <a:spcPct val="100000"/>
              </a:lnSpc>
              <a:spcBef>
                <a:spcPts val="400"/>
              </a:spcBef>
              <a:spcAft>
                <a:spcPts val="0"/>
              </a:spcAft>
              <a:buClr>
                <a:schemeClr val="lt1"/>
              </a:buClr>
              <a:buSzPts val="1700"/>
              <a:buFont typeface="Merriweather Sans"/>
              <a:buChar char="–"/>
              <a:defRPr sz="1800" b="0" i="0" u="none" strike="noStrike" cap="none">
                <a:solidFill>
                  <a:schemeClr val="lt1"/>
                </a:solidFill>
                <a:latin typeface="Source Sans Pro"/>
                <a:ea typeface="Source Sans Pro"/>
                <a:cs typeface="Source Sans Pro"/>
                <a:sym typeface="Source Sans Pro"/>
              </a:defRPr>
            </a:lvl2pPr>
            <a:lvl3pPr marL="1371600" marR="0" lvl="2" indent="-298450" algn="l" rtl="0">
              <a:lnSpc>
                <a:spcPct val="100000"/>
              </a:lnSpc>
              <a:spcBef>
                <a:spcPts val="300"/>
              </a:spcBef>
              <a:spcAft>
                <a:spcPts val="0"/>
              </a:spcAft>
              <a:buClr>
                <a:schemeClr val="lt1"/>
              </a:buClr>
              <a:buSzPts val="1100"/>
              <a:buFont typeface="Arial"/>
              <a:buChar char="•"/>
              <a:defRPr sz="1400" b="0" i="0" u="none" strike="noStrike" cap="none">
                <a:solidFill>
                  <a:schemeClr val="lt1"/>
                </a:solidFill>
                <a:latin typeface="Source Sans Pro"/>
                <a:ea typeface="Source Sans Pro"/>
                <a:cs typeface="Source Sans Pro"/>
                <a:sym typeface="Source Sans Pro"/>
              </a:defRPr>
            </a:lvl3pPr>
            <a:lvl4pPr marL="1828800" marR="0" lvl="3" indent="-298450" algn="l" rtl="0">
              <a:lnSpc>
                <a:spcPct val="100000"/>
              </a:lnSpc>
              <a:spcBef>
                <a:spcPts val="200"/>
              </a:spcBef>
              <a:spcAft>
                <a:spcPts val="0"/>
              </a:spcAft>
              <a:buClr>
                <a:schemeClr val="lt1"/>
              </a:buClr>
              <a:buSzPts val="1100"/>
              <a:buFont typeface="Merriweather Sans"/>
              <a:buChar char="–"/>
              <a:defRPr sz="1200" b="0" i="0" u="none" strike="noStrike" cap="none">
                <a:solidFill>
                  <a:schemeClr val="lt1"/>
                </a:solidFill>
                <a:latin typeface="Source Sans Pro"/>
                <a:ea typeface="Source Sans Pro"/>
                <a:cs typeface="Source Sans Pro"/>
                <a:sym typeface="Source Sans Pro"/>
              </a:defRPr>
            </a:lvl4pPr>
            <a:lvl5pPr marL="2286000" marR="0" lvl="4" indent="-292100" algn="l" rtl="0">
              <a:lnSpc>
                <a:spcPct val="100000"/>
              </a:lnSpc>
              <a:spcBef>
                <a:spcPts val="200"/>
              </a:spcBef>
              <a:spcAft>
                <a:spcPts val="0"/>
              </a:spcAft>
              <a:buClr>
                <a:schemeClr val="lt1"/>
              </a:buClr>
              <a:buSzPts val="1000"/>
              <a:buFont typeface="Arial"/>
              <a:buChar char="•"/>
              <a:defRPr sz="1200" b="0" i="0" u="none" strike="noStrike" cap="none">
                <a:solidFill>
                  <a:schemeClr val="lt1"/>
                </a:solidFill>
                <a:latin typeface="Source Sans Pro"/>
                <a:ea typeface="Source Sans Pro"/>
                <a:cs typeface="Source Sans Pro"/>
                <a:sym typeface="Source Sans Pro"/>
              </a:defRPr>
            </a:lvl5pPr>
            <a:lvl6pPr marL="2743200" marR="0" lvl="5"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pic>
        <p:nvPicPr>
          <p:cNvPr id="3460" name="Google Shape;3460;p310"/>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33046562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3461"/>
        <p:cNvGrpSpPr/>
        <p:nvPr/>
      </p:nvGrpSpPr>
      <p:grpSpPr>
        <a:xfrm>
          <a:off x="0" y="0"/>
          <a:ext cx="0" cy="0"/>
          <a:chOff x="0" y="0"/>
          <a:chExt cx="0" cy="0"/>
        </a:xfrm>
      </p:grpSpPr>
      <p:sp>
        <p:nvSpPr>
          <p:cNvPr id="3462" name="Google Shape;3462;p311"/>
          <p:cNvSpPr txBox="1">
            <a:spLocks noGrp="1"/>
          </p:cNvSpPr>
          <p:nvPr>
            <p:ph type="ctrTitle"/>
          </p:nvPr>
        </p:nvSpPr>
        <p:spPr>
          <a:xfrm>
            <a:off x="705556" y="2078365"/>
            <a:ext cx="8241000" cy="24844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SzPts val="1400"/>
              <a:buNone/>
              <a:defRPr sz="5400" b="0" i="0" u="none" strike="noStrike" cap="none">
                <a:solidFill>
                  <a:schemeClr val="lt1"/>
                </a:solidFill>
                <a:latin typeface="Source Sans Pro Light"/>
                <a:ea typeface="Source Sans Pro Light"/>
                <a:cs typeface="Source Sans Pro Light"/>
                <a:sym typeface="Source Sans Pro Light"/>
              </a:defRPr>
            </a:lvl1pPr>
            <a:lvl2pPr marR="0" lvl="1"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3463" name="Google Shape;3463;p311"/>
          <p:cNvSpPr txBox="1">
            <a:spLocks noGrp="1"/>
          </p:cNvSpPr>
          <p:nvPr>
            <p:ph type="subTitle" idx="1"/>
          </p:nvPr>
        </p:nvSpPr>
        <p:spPr>
          <a:xfrm>
            <a:off x="689593" y="5568863"/>
            <a:ext cx="6400800" cy="605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lt1"/>
              </a:buClr>
              <a:buSzPts val="2200"/>
              <a:buFont typeface="Arial"/>
              <a:buNone/>
              <a:defRPr sz="2400" b="0" i="0" u="none" strike="noStrike" cap="none">
                <a:solidFill>
                  <a:schemeClr val="lt1"/>
                </a:solidFill>
                <a:latin typeface="Source Sans Pro"/>
                <a:ea typeface="Source Sans Pro"/>
                <a:cs typeface="Source Sans Pro"/>
                <a:sym typeface="Source Sans Pro"/>
              </a:defRPr>
            </a:lvl1pPr>
            <a:lvl2pPr marR="0" lvl="1" algn="ctr" rtl="0">
              <a:lnSpc>
                <a:spcPct val="100000"/>
              </a:lnSpc>
              <a:spcBef>
                <a:spcPts val="400"/>
              </a:spcBef>
              <a:spcAft>
                <a:spcPts val="0"/>
              </a:spcAft>
              <a:buClr>
                <a:srgbClr val="888888"/>
              </a:buClr>
              <a:buSzPts val="1800"/>
              <a:buFont typeface="Arial"/>
              <a:buNone/>
              <a:defRPr sz="2000" b="0" i="0" u="none" strike="noStrike" cap="none">
                <a:solidFill>
                  <a:srgbClr val="888888"/>
                </a:solidFill>
                <a:latin typeface="Source Sans Pro"/>
                <a:ea typeface="Source Sans Pro"/>
                <a:cs typeface="Source Sans Pro"/>
                <a:sym typeface="Source Sans Pro"/>
              </a:defRPr>
            </a:lvl2pPr>
            <a:lvl3pPr marR="0" lvl="2" algn="ctr" rtl="0">
              <a:lnSpc>
                <a:spcPct val="100000"/>
              </a:lnSpc>
              <a:spcBef>
                <a:spcPts val="400"/>
              </a:spcBef>
              <a:spcAft>
                <a:spcPts val="0"/>
              </a:spcAft>
              <a:buClr>
                <a:srgbClr val="888888"/>
              </a:buClr>
              <a:buSzPts val="1400"/>
              <a:buFont typeface="Merriweather Sans"/>
              <a:buNone/>
              <a:defRPr sz="1800" b="0" i="0" u="none" strike="noStrike" cap="none">
                <a:solidFill>
                  <a:srgbClr val="888888"/>
                </a:solidFill>
                <a:latin typeface="Source Sans Pro"/>
                <a:ea typeface="Source Sans Pro"/>
                <a:cs typeface="Source Sans Pro"/>
                <a:sym typeface="Source Sans Pro"/>
              </a:defRPr>
            </a:lvl3pPr>
            <a:lvl4pPr marR="0" lvl="3" algn="ctr" rtl="0">
              <a:lnSpc>
                <a:spcPct val="100000"/>
              </a:lnSpc>
              <a:spcBef>
                <a:spcPts val="400"/>
              </a:spcBef>
              <a:spcAft>
                <a:spcPts val="0"/>
              </a:spcAft>
              <a:buClr>
                <a:srgbClr val="888888"/>
              </a:buClr>
              <a:buSzPts val="1700"/>
              <a:buFont typeface="Arial"/>
              <a:buNone/>
              <a:defRPr sz="1800" b="0" i="0" u="none" strike="noStrike" cap="none">
                <a:solidFill>
                  <a:srgbClr val="888888"/>
                </a:solidFill>
                <a:latin typeface="Source Sans Pro"/>
                <a:ea typeface="Source Sans Pro"/>
                <a:cs typeface="Source Sans Pro"/>
                <a:sym typeface="Source Sans Pro"/>
              </a:defRPr>
            </a:lvl4pPr>
            <a:lvl5pPr marR="0" lvl="4" algn="ctr" rtl="0">
              <a:lnSpc>
                <a:spcPct val="100000"/>
              </a:lnSpc>
              <a:spcBef>
                <a:spcPts val="300"/>
              </a:spcBef>
              <a:spcAft>
                <a:spcPts val="0"/>
              </a:spcAft>
              <a:buClr>
                <a:srgbClr val="888888"/>
              </a:buClr>
              <a:buSzPts val="1300"/>
              <a:buFont typeface="Merriweather Sans"/>
              <a:buNone/>
              <a:defRPr sz="1600" b="0" i="0" u="none" strike="noStrike" cap="none">
                <a:solidFill>
                  <a:srgbClr val="888888"/>
                </a:solidFill>
                <a:latin typeface="Source Sans Pro"/>
                <a:ea typeface="Source Sans Pro"/>
                <a:cs typeface="Source Sans Pro"/>
                <a:sym typeface="Source Sans Pro"/>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3464" name="Google Shape;3464;p311"/>
          <p:cNvSpPr txBox="1">
            <a:spLocks noGrp="1"/>
          </p:cNvSpPr>
          <p:nvPr>
            <p:ph type="body" idx="2"/>
          </p:nvPr>
        </p:nvSpPr>
        <p:spPr>
          <a:xfrm>
            <a:off x="687742" y="6084703"/>
            <a:ext cx="6446700" cy="591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00"/>
              </a:spcBef>
              <a:spcAft>
                <a:spcPts val="0"/>
              </a:spcAft>
              <a:buClr>
                <a:schemeClr val="lt1"/>
              </a:buClr>
              <a:buSzPts val="1300"/>
              <a:buFont typeface="Arial"/>
              <a:buNone/>
              <a:defRPr sz="1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17500" algn="l" rtl="0">
              <a:lnSpc>
                <a:spcPct val="100000"/>
              </a:lnSpc>
              <a:spcBef>
                <a:spcPts val="400"/>
              </a:spcBef>
              <a:spcAft>
                <a:spcPts val="0"/>
              </a:spcAft>
              <a:buClr>
                <a:schemeClr val="lt1"/>
              </a:buClr>
              <a:buSzPts val="140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6550" algn="l" rtl="0">
              <a:lnSpc>
                <a:spcPct val="100000"/>
              </a:lnSpc>
              <a:spcBef>
                <a:spcPts val="400"/>
              </a:spcBef>
              <a:spcAft>
                <a:spcPts val="0"/>
              </a:spcAft>
              <a:buClr>
                <a:schemeClr val="lt1"/>
              </a:buClr>
              <a:buSzPts val="170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11150" algn="l" rtl="0">
              <a:lnSpc>
                <a:spcPct val="100000"/>
              </a:lnSpc>
              <a:spcBef>
                <a:spcPts val="300"/>
              </a:spcBef>
              <a:spcAft>
                <a:spcPts val="0"/>
              </a:spcAft>
              <a:buClr>
                <a:schemeClr val="lt1"/>
              </a:buClr>
              <a:buSzPts val="130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33892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losing Frame">
  <p:cSld name="Closing Frame">
    <p:bg>
      <p:bgPr>
        <a:blipFill>
          <a:blip r:embed="rId2">
            <a:alphaModFix/>
          </a:blip>
          <a:stretch>
            <a:fillRect/>
          </a:stretch>
        </a:blipFill>
        <a:effectLst/>
      </p:bgPr>
    </p:bg>
    <p:spTree>
      <p:nvGrpSpPr>
        <p:cNvPr id="1" name="Shape 3465"/>
        <p:cNvGrpSpPr/>
        <p:nvPr/>
      </p:nvGrpSpPr>
      <p:grpSpPr>
        <a:xfrm>
          <a:off x="0" y="0"/>
          <a:ext cx="0" cy="0"/>
          <a:chOff x="0" y="0"/>
          <a:chExt cx="0" cy="0"/>
        </a:xfrm>
      </p:grpSpPr>
      <p:sp>
        <p:nvSpPr>
          <p:cNvPr id="3466" name="Google Shape;3466;p312"/>
          <p:cNvSpPr txBox="1">
            <a:spLocks noGrp="1"/>
          </p:cNvSpPr>
          <p:nvPr>
            <p:ph type="ctrTitle"/>
          </p:nvPr>
        </p:nvSpPr>
        <p:spPr>
          <a:xfrm>
            <a:off x="903111" y="2402123"/>
            <a:ext cx="7740000" cy="1665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SzPts val="1400"/>
              <a:buNone/>
              <a:defRPr sz="5400" b="0" i="0" u="none" strike="noStrike" cap="none">
                <a:solidFill>
                  <a:schemeClr val="lt1"/>
                </a:solidFill>
                <a:latin typeface="Source Sans Pro Light"/>
                <a:ea typeface="Source Sans Pro Light"/>
                <a:cs typeface="Source Sans Pro Light"/>
                <a:sym typeface="Source Sans Pro Light"/>
              </a:defRPr>
            </a:lvl1pPr>
            <a:lvl2pPr marR="0" lvl="1"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3467" name="Google Shape;3467;p312"/>
          <p:cNvSpPr txBox="1">
            <a:spLocks noGrp="1"/>
          </p:cNvSpPr>
          <p:nvPr>
            <p:ph type="body" idx="1"/>
          </p:nvPr>
        </p:nvSpPr>
        <p:spPr>
          <a:xfrm>
            <a:off x="1004711" y="3622940"/>
            <a:ext cx="6349800" cy="888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00"/>
              </a:spcBef>
              <a:spcAft>
                <a:spcPts val="0"/>
              </a:spcAft>
              <a:buClr>
                <a:schemeClr val="lt1"/>
              </a:buClr>
              <a:buSzPts val="2200"/>
              <a:buFont typeface="Arial"/>
              <a:buNone/>
              <a:defRPr sz="2400" b="0"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200"/>
              </a:spcBef>
              <a:spcAft>
                <a:spcPts val="0"/>
              </a:spcAft>
              <a:buClr>
                <a:schemeClr val="lt1"/>
              </a:buClr>
              <a:buSzPts val="1100"/>
              <a:buFont typeface="Arial"/>
              <a:buNone/>
              <a:defRPr sz="1200" b="0"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200"/>
              </a:spcBef>
              <a:spcAft>
                <a:spcPts val="0"/>
              </a:spcAft>
              <a:buClr>
                <a:schemeClr val="lt1"/>
              </a:buClr>
              <a:buSzPts val="800"/>
              <a:buFont typeface="Merriweather Sans"/>
              <a:buNone/>
              <a:defRPr sz="1000" b="0"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200"/>
              </a:spcBef>
              <a:spcAft>
                <a:spcPts val="0"/>
              </a:spcAft>
              <a:buClr>
                <a:schemeClr val="lt1"/>
              </a:buClr>
              <a:buSzPts val="800"/>
              <a:buFont typeface="Arial"/>
              <a:buNone/>
              <a:defRPr sz="900" b="0"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200"/>
              </a:spcBef>
              <a:spcAft>
                <a:spcPts val="0"/>
              </a:spcAft>
              <a:buClr>
                <a:schemeClr val="lt1"/>
              </a:buClr>
              <a:buSzPts val="800"/>
              <a:buFont typeface="Merriweather Sans"/>
              <a:buNone/>
              <a:defRPr sz="900" b="0"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100000"/>
              </a:lnSpc>
              <a:spcBef>
                <a:spcPts val="2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2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2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2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68356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dirty="0"/>
              <a:t>Bowie State University</a:t>
            </a:r>
          </a:p>
          <a:p>
            <a:pPr>
              <a:defRPr/>
            </a:pPr>
            <a:r>
              <a:rPr lang="en-US" altLang="en-US" dirty="0"/>
              <a:t>Department of Computer Science</a:t>
            </a:r>
          </a:p>
        </p:txBody>
      </p:sp>
    </p:spTree>
    <p:extLst>
      <p:ext uri="{BB962C8B-B14F-4D97-AF65-F5344CB8AC3E}">
        <p14:creationId xmlns:p14="http://schemas.microsoft.com/office/powerpoint/2010/main" val="29826704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a:blip r:embed="rId2">
            <a:alphaModFix/>
          </a:blip>
          <a:stretch>
            <a:fillRect/>
          </a:stretch>
        </a:blipFill>
        <a:effectLst/>
      </p:bgPr>
    </p:bg>
    <p:spTree>
      <p:nvGrpSpPr>
        <p:cNvPr id="1" name="Shape 3468"/>
        <p:cNvGrpSpPr/>
        <p:nvPr/>
      </p:nvGrpSpPr>
      <p:grpSpPr>
        <a:xfrm>
          <a:off x="0" y="0"/>
          <a:ext cx="0" cy="0"/>
          <a:chOff x="0" y="0"/>
          <a:chExt cx="0" cy="0"/>
        </a:xfrm>
      </p:grpSpPr>
      <p:sp>
        <p:nvSpPr>
          <p:cNvPr id="3469" name="Google Shape;3469;p313"/>
          <p:cNvSpPr txBox="1">
            <a:spLocks noGrp="1"/>
          </p:cNvSpPr>
          <p:nvPr>
            <p:ph type="ctrTitle"/>
          </p:nvPr>
        </p:nvSpPr>
        <p:spPr>
          <a:xfrm>
            <a:off x="705556" y="2078365"/>
            <a:ext cx="8241000" cy="24844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lt1"/>
              </a:buClr>
              <a:buSzPts val="1400"/>
              <a:buFont typeface="Source Sans Pro Light"/>
              <a:buNone/>
              <a:defRPr sz="5400" b="0" i="0" u="none" strike="noStrike" cap="none">
                <a:solidFill>
                  <a:schemeClr val="lt1"/>
                </a:solidFill>
                <a:latin typeface="Source Sans Pro Light"/>
                <a:ea typeface="Source Sans Pro Light"/>
                <a:cs typeface="Source Sans Pro Light"/>
                <a:sym typeface="Source Sans Pro Light"/>
              </a:defRPr>
            </a:lvl1pPr>
            <a:lvl2pPr marR="0" lvl="1" algn="l" rtl="0">
              <a:lnSpc>
                <a:spcPct val="100000"/>
              </a:lnSpc>
              <a:spcBef>
                <a:spcPts val="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9pPr>
          </a:lstStyle>
          <a:p>
            <a:endParaRPr/>
          </a:p>
        </p:txBody>
      </p:sp>
      <p:sp>
        <p:nvSpPr>
          <p:cNvPr id="3470" name="Google Shape;3470;p313"/>
          <p:cNvSpPr txBox="1">
            <a:spLocks noGrp="1"/>
          </p:cNvSpPr>
          <p:nvPr>
            <p:ph type="subTitle" idx="1"/>
          </p:nvPr>
        </p:nvSpPr>
        <p:spPr>
          <a:xfrm>
            <a:off x="689593" y="5568863"/>
            <a:ext cx="6400800" cy="605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lt1"/>
              </a:buClr>
              <a:buSzPts val="2200"/>
              <a:buFont typeface="Arial"/>
              <a:buNone/>
              <a:defRPr sz="2400" b="0" i="0" u="none" strike="noStrike" cap="none">
                <a:solidFill>
                  <a:schemeClr val="lt1"/>
                </a:solidFill>
                <a:latin typeface="Source Sans Pro"/>
                <a:ea typeface="Source Sans Pro"/>
                <a:cs typeface="Source Sans Pro"/>
                <a:sym typeface="Source Sans Pro"/>
              </a:defRPr>
            </a:lvl1pPr>
            <a:lvl2pPr marR="0" lvl="1" algn="ctr" rtl="0">
              <a:lnSpc>
                <a:spcPct val="100000"/>
              </a:lnSpc>
              <a:spcBef>
                <a:spcPts val="400"/>
              </a:spcBef>
              <a:spcAft>
                <a:spcPts val="0"/>
              </a:spcAft>
              <a:buClr>
                <a:srgbClr val="888888"/>
              </a:buClr>
              <a:buSzPts val="1800"/>
              <a:buFont typeface="Arial"/>
              <a:buNone/>
              <a:defRPr sz="2000" b="0" i="0" u="none" strike="noStrike" cap="none">
                <a:solidFill>
                  <a:srgbClr val="888888"/>
                </a:solidFill>
                <a:latin typeface="Source Sans Pro"/>
                <a:ea typeface="Source Sans Pro"/>
                <a:cs typeface="Source Sans Pro"/>
                <a:sym typeface="Source Sans Pro"/>
              </a:defRPr>
            </a:lvl2pPr>
            <a:lvl3pPr marR="0" lvl="2" algn="ctr" rtl="0">
              <a:lnSpc>
                <a:spcPct val="100000"/>
              </a:lnSpc>
              <a:spcBef>
                <a:spcPts val="400"/>
              </a:spcBef>
              <a:spcAft>
                <a:spcPts val="0"/>
              </a:spcAft>
              <a:buClr>
                <a:srgbClr val="888888"/>
              </a:buClr>
              <a:buSzPts val="1400"/>
              <a:buFont typeface="Merriweather Sans"/>
              <a:buNone/>
              <a:defRPr sz="1800" b="0" i="0" u="none" strike="noStrike" cap="none">
                <a:solidFill>
                  <a:srgbClr val="888888"/>
                </a:solidFill>
                <a:latin typeface="Source Sans Pro"/>
                <a:ea typeface="Source Sans Pro"/>
                <a:cs typeface="Source Sans Pro"/>
                <a:sym typeface="Source Sans Pro"/>
              </a:defRPr>
            </a:lvl3pPr>
            <a:lvl4pPr marR="0" lvl="3" algn="ctr" rtl="0">
              <a:lnSpc>
                <a:spcPct val="100000"/>
              </a:lnSpc>
              <a:spcBef>
                <a:spcPts val="400"/>
              </a:spcBef>
              <a:spcAft>
                <a:spcPts val="0"/>
              </a:spcAft>
              <a:buClr>
                <a:srgbClr val="888888"/>
              </a:buClr>
              <a:buSzPts val="1700"/>
              <a:buFont typeface="Arial"/>
              <a:buNone/>
              <a:defRPr sz="1800" b="0" i="0" u="none" strike="noStrike" cap="none">
                <a:solidFill>
                  <a:srgbClr val="888888"/>
                </a:solidFill>
                <a:latin typeface="Source Sans Pro"/>
                <a:ea typeface="Source Sans Pro"/>
                <a:cs typeface="Source Sans Pro"/>
                <a:sym typeface="Source Sans Pro"/>
              </a:defRPr>
            </a:lvl4pPr>
            <a:lvl5pPr marR="0" lvl="4" algn="ctr" rtl="0">
              <a:lnSpc>
                <a:spcPct val="100000"/>
              </a:lnSpc>
              <a:spcBef>
                <a:spcPts val="300"/>
              </a:spcBef>
              <a:spcAft>
                <a:spcPts val="0"/>
              </a:spcAft>
              <a:buClr>
                <a:srgbClr val="888888"/>
              </a:buClr>
              <a:buSzPts val="1300"/>
              <a:buFont typeface="Merriweather Sans"/>
              <a:buNone/>
              <a:defRPr sz="1600" b="0" i="0" u="none" strike="noStrike" cap="none">
                <a:solidFill>
                  <a:srgbClr val="888888"/>
                </a:solidFill>
                <a:latin typeface="Source Sans Pro"/>
                <a:ea typeface="Source Sans Pro"/>
                <a:cs typeface="Source Sans Pro"/>
                <a:sym typeface="Source Sans Pro"/>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3471" name="Google Shape;3471;p313"/>
          <p:cNvSpPr txBox="1">
            <a:spLocks noGrp="1"/>
          </p:cNvSpPr>
          <p:nvPr>
            <p:ph type="body" idx="2"/>
          </p:nvPr>
        </p:nvSpPr>
        <p:spPr>
          <a:xfrm>
            <a:off x="687742" y="6084703"/>
            <a:ext cx="6446700" cy="591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00"/>
              </a:spcBef>
              <a:spcAft>
                <a:spcPts val="0"/>
              </a:spcAft>
              <a:buClr>
                <a:schemeClr val="lt1"/>
              </a:buClr>
              <a:buSzPts val="1300"/>
              <a:buFont typeface="Arial"/>
              <a:buNone/>
              <a:defRPr sz="1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17500" algn="l" rtl="0">
              <a:lnSpc>
                <a:spcPct val="100000"/>
              </a:lnSpc>
              <a:spcBef>
                <a:spcPts val="400"/>
              </a:spcBef>
              <a:spcAft>
                <a:spcPts val="0"/>
              </a:spcAft>
              <a:buClr>
                <a:schemeClr val="lt1"/>
              </a:buClr>
              <a:buSzPts val="140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6550" algn="l" rtl="0">
              <a:lnSpc>
                <a:spcPct val="100000"/>
              </a:lnSpc>
              <a:spcBef>
                <a:spcPts val="400"/>
              </a:spcBef>
              <a:spcAft>
                <a:spcPts val="0"/>
              </a:spcAft>
              <a:buClr>
                <a:schemeClr val="lt1"/>
              </a:buClr>
              <a:buSzPts val="170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11150" algn="l" rtl="0">
              <a:lnSpc>
                <a:spcPct val="100000"/>
              </a:lnSpc>
              <a:spcBef>
                <a:spcPts val="300"/>
              </a:spcBef>
              <a:spcAft>
                <a:spcPts val="0"/>
              </a:spcAft>
              <a:buClr>
                <a:schemeClr val="lt1"/>
              </a:buClr>
              <a:buSzPts val="130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019179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dk1"/>
        </a:solidFill>
        <a:effectLst/>
      </p:bgPr>
    </p:bg>
    <p:spTree>
      <p:nvGrpSpPr>
        <p:cNvPr id="1" name="Shape 3472"/>
        <p:cNvGrpSpPr/>
        <p:nvPr/>
      </p:nvGrpSpPr>
      <p:grpSpPr>
        <a:xfrm>
          <a:off x="0" y="0"/>
          <a:ext cx="0" cy="0"/>
          <a:chOff x="0" y="0"/>
          <a:chExt cx="0" cy="0"/>
        </a:xfrm>
      </p:grpSpPr>
      <p:sp>
        <p:nvSpPr>
          <p:cNvPr id="3473" name="Google Shape;3473;p314"/>
          <p:cNvSpPr txBox="1">
            <a:spLocks noGrp="1"/>
          </p:cNvSpPr>
          <p:nvPr>
            <p:ph type="body" idx="1"/>
          </p:nvPr>
        </p:nvSpPr>
        <p:spPr>
          <a:xfrm>
            <a:off x="254760" y="1764283"/>
            <a:ext cx="4238700" cy="395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1pPr>
            <a:lvl2pPr marL="914400" marR="0" lvl="1" indent="-336550" algn="l" rtl="0">
              <a:lnSpc>
                <a:spcPct val="100000"/>
              </a:lnSpc>
              <a:spcBef>
                <a:spcPts val="400"/>
              </a:spcBef>
              <a:spcAft>
                <a:spcPts val="0"/>
              </a:spcAft>
              <a:buClr>
                <a:schemeClr val="lt1"/>
              </a:buClr>
              <a:buSzPts val="1700"/>
              <a:buFont typeface="Merriweather Sans"/>
              <a:buChar char="–"/>
              <a:defRPr sz="1800" b="0" i="0" u="none" strike="noStrike" cap="none">
                <a:solidFill>
                  <a:schemeClr val="lt1"/>
                </a:solidFill>
                <a:latin typeface="Source Sans Pro"/>
                <a:ea typeface="Source Sans Pro"/>
                <a:cs typeface="Source Sans Pro"/>
                <a:sym typeface="Source Sans Pro"/>
              </a:defRPr>
            </a:lvl2pPr>
            <a:lvl3pPr marL="1371600" marR="0" lvl="2" indent="-298450" algn="l" rtl="0">
              <a:lnSpc>
                <a:spcPct val="100000"/>
              </a:lnSpc>
              <a:spcBef>
                <a:spcPts val="300"/>
              </a:spcBef>
              <a:spcAft>
                <a:spcPts val="0"/>
              </a:spcAft>
              <a:buClr>
                <a:schemeClr val="lt1"/>
              </a:buClr>
              <a:buSzPts val="1100"/>
              <a:buFont typeface="Arial"/>
              <a:buChar char="•"/>
              <a:defRPr sz="1400" b="0" i="0" u="none" strike="noStrike" cap="none">
                <a:solidFill>
                  <a:schemeClr val="lt1"/>
                </a:solidFill>
                <a:latin typeface="Source Sans Pro"/>
                <a:ea typeface="Source Sans Pro"/>
                <a:cs typeface="Source Sans Pro"/>
                <a:sym typeface="Source Sans Pro"/>
              </a:defRPr>
            </a:lvl3pPr>
            <a:lvl4pPr marL="1828800" marR="0" lvl="3" indent="-298450" algn="l" rtl="0">
              <a:lnSpc>
                <a:spcPct val="100000"/>
              </a:lnSpc>
              <a:spcBef>
                <a:spcPts val="200"/>
              </a:spcBef>
              <a:spcAft>
                <a:spcPts val="0"/>
              </a:spcAft>
              <a:buClr>
                <a:schemeClr val="lt1"/>
              </a:buClr>
              <a:buSzPts val="1100"/>
              <a:buFont typeface="Merriweather Sans"/>
              <a:buChar char="–"/>
              <a:defRPr sz="1200" b="0" i="0" u="none" strike="noStrike" cap="none">
                <a:solidFill>
                  <a:schemeClr val="lt1"/>
                </a:solidFill>
                <a:latin typeface="Source Sans Pro"/>
                <a:ea typeface="Source Sans Pro"/>
                <a:cs typeface="Source Sans Pro"/>
                <a:sym typeface="Source Sans Pro"/>
              </a:defRPr>
            </a:lvl4pPr>
            <a:lvl5pPr marL="2286000" marR="0" lvl="4" indent="-292100" algn="l" rtl="0">
              <a:lnSpc>
                <a:spcPct val="100000"/>
              </a:lnSpc>
              <a:spcBef>
                <a:spcPts val="200"/>
              </a:spcBef>
              <a:spcAft>
                <a:spcPts val="0"/>
              </a:spcAft>
              <a:buClr>
                <a:schemeClr val="lt1"/>
              </a:buClr>
              <a:buSzPts val="1000"/>
              <a:buFont typeface="Arial"/>
              <a:buChar char="•"/>
              <a:defRPr sz="1200" b="0" i="0" u="none" strike="noStrike" cap="none">
                <a:solidFill>
                  <a:schemeClr val="lt1"/>
                </a:solidFill>
                <a:latin typeface="Source Sans Pro"/>
                <a:ea typeface="Source Sans Pro"/>
                <a:cs typeface="Source Sans Pro"/>
                <a:sym typeface="Source Sans Pro"/>
              </a:defRPr>
            </a:lvl5pPr>
            <a:lvl6pPr marL="2743200" marR="0" lvl="5" indent="-330200" algn="l" rtl="0">
              <a:lnSpc>
                <a:spcPct val="100000"/>
              </a:lnSpc>
              <a:spcBef>
                <a:spcPts val="3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6pPr>
            <a:lvl7pPr marL="3200400" marR="0" lvl="6" indent="-330200" algn="l" rtl="0">
              <a:lnSpc>
                <a:spcPct val="100000"/>
              </a:lnSpc>
              <a:spcBef>
                <a:spcPts val="3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7pPr>
            <a:lvl8pPr marL="3657600" marR="0" lvl="7" indent="-330200" algn="l" rtl="0">
              <a:lnSpc>
                <a:spcPct val="100000"/>
              </a:lnSpc>
              <a:spcBef>
                <a:spcPts val="3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8pPr>
            <a:lvl9pPr marL="4114800" marR="0" lvl="8" indent="-330200" algn="l" rtl="0">
              <a:lnSpc>
                <a:spcPct val="100000"/>
              </a:lnSpc>
              <a:spcBef>
                <a:spcPts val="3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9pPr>
          </a:lstStyle>
          <a:p>
            <a:endParaRPr/>
          </a:p>
        </p:txBody>
      </p:sp>
      <p:sp>
        <p:nvSpPr>
          <p:cNvPr id="3474" name="Google Shape;3474;p314"/>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40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400"/>
              <a:buNone/>
              <a:defRPr sz="40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400"/>
              <a:buNone/>
              <a:defRPr sz="40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400"/>
              <a:buNone/>
              <a:defRPr sz="40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400"/>
              <a:buNone/>
              <a:defRPr sz="40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400"/>
              <a:buNone/>
              <a:defRPr sz="40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400"/>
              <a:buNone/>
              <a:defRPr sz="40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400"/>
              <a:buNone/>
              <a:defRPr sz="4000" b="0" i="0" u="none" strike="noStrike" cap="none">
                <a:solidFill>
                  <a:schemeClr val="lt1"/>
                </a:solidFill>
                <a:latin typeface="Arial"/>
                <a:ea typeface="Arial"/>
                <a:cs typeface="Arial"/>
                <a:sym typeface="Arial"/>
              </a:defRPr>
            </a:lvl9pPr>
          </a:lstStyle>
          <a:p>
            <a:endParaRPr/>
          </a:p>
        </p:txBody>
      </p:sp>
      <p:sp>
        <p:nvSpPr>
          <p:cNvPr id="3475" name="Google Shape;3475;p314"/>
          <p:cNvSpPr txBox="1">
            <a:spLocks noGrp="1"/>
          </p:cNvSpPr>
          <p:nvPr>
            <p:ph type="body" idx="2"/>
          </p:nvPr>
        </p:nvSpPr>
        <p:spPr>
          <a:xfrm>
            <a:off x="4572000" y="1764283"/>
            <a:ext cx="4243200" cy="395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1pPr>
            <a:lvl2pPr marL="914400" marR="0" lvl="1" indent="-336550" algn="l" rtl="0">
              <a:lnSpc>
                <a:spcPct val="100000"/>
              </a:lnSpc>
              <a:spcBef>
                <a:spcPts val="400"/>
              </a:spcBef>
              <a:spcAft>
                <a:spcPts val="0"/>
              </a:spcAft>
              <a:buClr>
                <a:schemeClr val="lt1"/>
              </a:buClr>
              <a:buSzPts val="1700"/>
              <a:buFont typeface="Merriweather Sans"/>
              <a:buChar char="–"/>
              <a:defRPr sz="1800" b="0" i="0" u="none" strike="noStrike" cap="none">
                <a:solidFill>
                  <a:schemeClr val="lt1"/>
                </a:solidFill>
                <a:latin typeface="Source Sans Pro"/>
                <a:ea typeface="Source Sans Pro"/>
                <a:cs typeface="Source Sans Pro"/>
                <a:sym typeface="Source Sans Pro"/>
              </a:defRPr>
            </a:lvl2pPr>
            <a:lvl3pPr marL="1371600" marR="0" lvl="2" indent="-298450" algn="l" rtl="0">
              <a:lnSpc>
                <a:spcPct val="100000"/>
              </a:lnSpc>
              <a:spcBef>
                <a:spcPts val="300"/>
              </a:spcBef>
              <a:spcAft>
                <a:spcPts val="0"/>
              </a:spcAft>
              <a:buClr>
                <a:schemeClr val="lt1"/>
              </a:buClr>
              <a:buSzPts val="1100"/>
              <a:buFont typeface="Arial"/>
              <a:buChar char="•"/>
              <a:defRPr sz="1400" b="0" i="0" u="none" strike="noStrike" cap="none">
                <a:solidFill>
                  <a:schemeClr val="lt1"/>
                </a:solidFill>
                <a:latin typeface="Source Sans Pro"/>
                <a:ea typeface="Source Sans Pro"/>
                <a:cs typeface="Source Sans Pro"/>
                <a:sym typeface="Source Sans Pro"/>
              </a:defRPr>
            </a:lvl3pPr>
            <a:lvl4pPr marL="1828800" marR="0" lvl="3" indent="-298450" algn="l" rtl="0">
              <a:lnSpc>
                <a:spcPct val="100000"/>
              </a:lnSpc>
              <a:spcBef>
                <a:spcPts val="200"/>
              </a:spcBef>
              <a:spcAft>
                <a:spcPts val="0"/>
              </a:spcAft>
              <a:buClr>
                <a:schemeClr val="lt1"/>
              </a:buClr>
              <a:buSzPts val="1100"/>
              <a:buFont typeface="Merriweather Sans"/>
              <a:buChar char="–"/>
              <a:defRPr sz="1200" b="0" i="0" u="none" strike="noStrike" cap="none">
                <a:solidFill>
                  <a:schemeClr val="lt1"/>
                </a:solidFill>
                <a:latin typeface="Source Sans Pro"/>
                <a:ea typeface="Source Sans Pro"/>
                <a:cs typeface="Source Sans Pro"/>
                <a:sym typeface="Source Sans Pro"/>
              </a:defRPr>
            </a:lvl4pPr>
            <a:lvl5pPr marL="2286000" marR="0" lvl="4" indent="-292100" algn="l" rtl="0">
              <a:lnSpc>
                <a:spcPct val="100000"/>
              </a:lnSpc>
              <a:spcBef>
                <a:spcPts val="200"/>
              </a:spcBef>
              <a:spcAft>
                <a:spcPts val="0"/>
              </a:spcAft>
              <a:buClr>
                <a:schemeClr val="lt1"/>
              </a:buClr>
              <a:buSzPts val="1000"/>
              <a:buFont typeface="Arial"/>
              <a:buChar char="•"/>
              <a:defRPr sz="1200" b="0" i="0" u="none" strike="noStrike" cap="none">
                <a:solidFill>
                  <a:schemeClr val="lt1"/>
                </a:solidFill>
                <a:latin typeface="Source Sans Pro"/>
                <a:ea typeface="Source Sans Pro"/>
                <a:cs typeface="Source Sans Pro"/>
                <a:sym typeface="Source Sans Pro"/>
              </a:defRPr>
            </a:lvl5pPr>
            <a:lvl6pPr marL="2743200" marR="0" lvl="5" indent="-330200" algn="l" rtl="0">
              <a:lnSpc>
                <a:spcPct val="100000"/>
              </a:lnSpc>
              <a:spcBef>
                <a:spcPts val="3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6pPr>
            <a:lvl7pPr marL="3200400" marR="0" lvl="6" indent="-330200" algn="l" rtl="0">
              <a:lnSpc>
                <a:spcPct val="100000"/>
              </a:lnSpc>
              <a:spcBef>
                <a:spcPts val="3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7pPr>
            <a:lvl8pPr marL="3657600" marR="0" lvl="7" indent="-330200" algn="l" rtl="0">
              <a:lnSpc>
                <a:spcPct val="100000"/>
              </a:lnSpc>
              <a:spcBef>
                <a:spcPts val="3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8pPr>
            <a:lvl9pPr marL="4114800" marR="0" lvl="8" indent="-330200" algn="l" rtl="0">
              <a:lnSpc>
                <a:spcPct val="100000"/>
              </a:lnSpc>
              <a:spcBef>
                <a:spcPts val="3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9pPr>
          </a:lstStyle>
          <a:p>
            <a:endParaRPr/>
          </a:p>
        </p:txBody>
      </p:sp>
      <p:pic>
        <p:nvPicPr>
          <p:cNvPr id="3476" name="Google Shape;3476;p314"/>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35901919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Question or Section Black">
  <p:cSld name="Big Question or Section Black">
    <p:bg>
      <p:bgPr>
        <a:solidFill>
          <a:schemeClr val="dk1"/>
        </a:solidFill>
        <a:effectLst/>
      </p:bgPr>
    </p:bg>
    <p:spTree>
      <p:nvGrpSpPr>
        <p:cNvPr id="1" name="Shape 3477"/>
        <p:cNvGrpSpPr/>
        <p:nvPr/>
      </p:nvGrpSpPr>
      <p:grpSpPr>
        <a:xfrm>
          <a:off x="0" y="0"/>
          <a:ext cx="0" cy="0"/>
          <a:chOff x="0" y="0"/>
          <a:chExt cx="0" cy="0"/>
        </a:xfrm>
      </p:grpSpPr>
      <p:sp>
        <p:nvSpPr>
          <p:cNvPr id="3478" name="Google Shape;3478;p315"/>
          <p:cNvSpPr txBox="1">
            <a:spLocks noGrp="1"/>
          </p:cNvSpPr>
          <p:nvPr>
            <p:ph type="title"/>
          </p:nvPr>
        </p:nvSpPr>
        <p:spPr>
          <a:xfrm>
            <a:off x="952500" y="1269399"/>
            <a:ext cx="6930600" cy="32536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SzPts val="1400"/>
              <a:buNone/>
              <a:defRPr sz="44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3479" name="Google Shape;3479;p315"/>
          <p:cNvSpPr txBox="1">
            <a:spLocks noGrp="1"/>
          </p:cNvSpPr>
          <p:nvPr>
            <p:ph type="body" idx="1"/>
          </p:nvPr>
        </p:nvSpPr>
        <p:spPr>
          <a:xfrm>
            <a:off x="952500" y="3953387"/>
            <a:ext cx="6852000" cy="184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500"/>
              </a:spcBef>
              <a:spcAft>
                <a:spcPts val="0"/>
              </a:spcAft>
              <a:buClr>
                <a:schemeClr val="lt1"/>
              </a:buClr>
              <a:buSzPts val="2200"/>
              <a:buFont typeface="Arial"/>
              <a:buNone/>
              <a:defRPr sz="2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17500" algn="l" rtl="0">
              <a:lnSpc>
                <a:spcPct val="100000"/>
              </a:lnSpc>
              <a:spcBef>
                <a:spcPts val="400"/>
              </a:spcBef>
              <a:spcAft>
                <a:spcPts val="0"/>
              </a:spcAft>
              <a:buClr>
                <a:schemeClr val="lt1"/>
              </a:buClr>
              <a:buSzPts val="140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6550" algn="l" rtl="0">
              <a:lnSpc>
                <a:spcPct val="100000"/>
              </a:lnSpc>
              <a:spcBef>
                <a:spcPts val="400"/>
              </a:spcBef>
              <a:spcAft>
                <a:spcPts val="0"/>
              </a:spcAft>
              <a:buClr>
                <a:schemeClr val="lt1"/>
              </a:buClr>
              <a:buSzPts val="170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11150" algn="l" rtl="0">
              <a:lnSpc>
                <a:spcPct val="100000"/>
              </a:lnSpc>
              <a:spcBef>
                <a:spcPts val="300"/>
              </a:spcBef>
              <a:spcAft>
                <a:spcPts val="0"/>
              </a:spcAft>
              <a:buClr>
                <a:schemeClr val="lt1"/>
              </a:buClr>
              <a:buSzPts val="130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480" name="Google Shape;3480;p315"/>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16123710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solidFill>
          <a:schemeClr val="dk1"/>
        </a:solidFill>
        <a:effectLst/>
      </p:bgPr>
    </p:bg>
    <p:spTree>
      <p:nvGrpSpPr>
        <p:cNvPr id="1" name="Shape 3481"/>
        <p:cNvGrpSpPr/>
        <p:nvPr/>
      </p:nvGrpSpPr>
      <p:grpSpPr>
        <a:xfrm>
          <a:off x="0" y="0"/>
          <a:ext cx="0" cy="0"/>
          <a:chOff x="0" y="0"/>
          <a:chExt cx="0" cy="0"/>
        </a:xfrm>
      </p:grpSpPr>
      <p:sp>
        <p:nvSpPr>
          <p:cNvPr id="3482" name="Google Shape;3482;p316"/>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pic>
        <p:nvPicPr>
          <p:cNvPr id="3483" name="Google Shape;3483;p316"/>
          <p:cNvPicPr preferRelativeResize="0"/>
          <p:nvPr/>
        </p:nvPicPr>
        <p:blipFill rotWithShape="1">
          <a:blip r:embed="rId2">
            <a:alphaModFix/>
          </a:blip>
          <a:srcRect/>
          <a:stretch/>
        </p:blipFill>
        <p:spPr>
          <a:xfrm>
            <a:off x="7919917" y="6453827"/>
            <a:ext cx="1050506" cy="238115"/>
          </a:xfrm>
          <a:prstGeom prst="rect">
            <a:avLst/>
          </a:prstGeom>
          <a:noFill/>
          <a:ln>
            <a:noFill/>
          </a:ln>
        </p:spPr>
      </p:pic>
      <p:pic>
        <p:nvPicPr>
          <p:cNvPr id="3484" name="Google Shape;3484;p316"/>
          <p:cNvPicPr preferRelativeResize="0"/>
          <p:nvPr/>
        </p:nvPicPr>
        <p:blipFill rotWithShape="1">
          <a:blip r:embed="rId3">
            <a:alphaModFix/>
          </a:blip>
          <a:srcRect/>
          <a:stretch/>
        </p:blipFill>
        <p:spPr>
          <a:xfrm>
            <a:off x="1209675" y="1600200"/>
            <a:ext cx="7172402" cy="4525600"/>
          </a:xfrm>
          <a:prstGeom prst="rect">
            <a:avLst/>
          </a:prstGeom>
          <a:noFill/>
          <a:ln>
            <a:noFill/>
          </a:ln>
        </p:spPr>
      </p:pic>
    </p:spTree>
    <p:extLst>
      <p:ext uri="{BB962C8B-B14F-4D97-AF65-F5344CB8AC3E}">
        <p14:creationId xmlns:p14="http://schemas.microsoft.com/office/powerpoint/2010/main" val="3266947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3485"/>
        <p:cNvGrpSpPr/>
        <p:nvPr/>
      </p:nvGrpSpPr>
      <p:grpSpPr>
        <a:xfrm>
          <a:off x="0" y="0"/>
          <a:ext cx="0" cy="0"/>
          <a:chOff x="0" y="0"/>
          <a:chExt cx="0" cy="0"/>
        </a:xfrm>
      </p:grpSpPr>
      <p:sp>
        <p:nvSpPr>
          <p:cNvPr id="3486" name="Google Shape;3486;p317"/>
          <p:cNvSpPr txBox="1"/>
          <p:nvPr/>
        </p:nvSpPr>
        <p:spPr>
          <a:xfrm>
            <a:off x="254760" y="275167"/>
            <a:ext cx="8560500" cy="114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Source Sans Pro"/>
                <a:ea typeface="Source Sans Pro"/>
                <a:cs typeface="Source Sans Pro"/>
                <a:sym typeface="Source Sans Pro"/>
              </a:rPr>
              <a:t>Here are some icons to use - scalable</a:t>
            </a:r>
            <a:endParaRPr sz="4000" b="0" i="0" u="none" strike="noStrike" cap="none">
              <a:solidFill>
                <a:schemeClr val="lt1"/>
              </a:solidFill>
              <a:latin typeface="Source Sans Pro"/>
              <a:ea typeface="Source Sans Pro"/>
              <a:cs typeface="Source Sans Pro"/>
              <a:sym typeface="Source Sans Pro"/>
            </a:endParaRPr>
          </a:p>
        </p:txBody>
      </p:sp>
      <p:pic>
        <p:nvPicPr>
          <p:cNvPr id="3487" name="Google Shape;3487;p317"/>
          <p:cNvPicPr preferRelativeResize="0"/>
          <p:nvPr/>
        </p:nvPicPr>
        <p:blipFill rotWithShape="1">
          <a:blip r:embed="rId2">
            <a:alphaModFix/>
          </a:blip>
          <a:srcRect/>
          <a:stretch/>
        </p:blipFill>
        <p:spPr>
          <a:xfrm flipH="1">
            <a:off x="335127" y="2224098"/>
            <a:ext cx="408065" cy="544087"/>
          </a:xfrm>
          <a:prstGeom prst="rect">
            <a:avLst/>
          </a:prstGeom>
          <a:noFill/>
          <a:ln>
            <a:noFill/>
          </a:ln>
        </p:spPr>
      </p:pic>
      <p:pic>
        <p:nvPicPr>
          <p:cNvPr id="3488" name="Google Shape;3488;p317"/>
          <p:cNvPicPr preferRelativeResize="0"/>
          <p:nvPr/>
        </p:nvPicPr>
        <p:blipFill rotWithShape="1">
          <a:blip r:embed="rId3">
            <a:alphaModFix/>
          </a:blip>
          <a:srcRect/>
          <a:stretch/>
        </p:blipFill>
        <p:spPr>
          <a:xfrm flipH="1">
            <a:off x="784435" y="2224098"/>
            <a:ext cx="408065" cy="544087"/>
          </a:xfrm>
          <a:prstGeom prst="rect">
            <a:avLst/>
          </a:prstGeom>
          <a:noFill/>
          <a:ln>
            <a:noFill/>
          </a:ln>
        </p:spPr>
      </p:pic>
      <p:pic>
        <p:nvPicPr>
          <p:cNvPr id="3489" name="Google Shape;3489;p317"/>
          <p:cNvPicPr preferRelativeResize="0"/>
          <p:nvPr/>
        </p:nvPicPr>
        <p:blipFill rotWithShape="1">
          <a:blip r:embed="rId4">
            <a:alphaModFix/>
          </a:blip>
          <a:srcRect/>
          <a:stretch/>
        </p:blipFill>
        <p:spPr>
          <a:xfrm flipH="1">
            <a:off x="1233742" y="2224098"/>
            <a:ext cx="408065" cy="544087"/>
          </a:xfrm>
          <a:prstGeom prst="rect">
            <a:avLst/>
          </a:prstGeom>
          <a:noFill/>
          <a:ln>
            <a:noFill/>
          </a:ln>
        </p:spPr>
      </p:pic>
      <p:pic>
        <p:nvPicPr>
          <p:cNvPr id="3490" name="Google Shape;3490;p317"/>
          <p:cNvPicPr preferRelativeResize="0"/>
          <p:nvPr/>
        </p:nvPicPr>
        <p:blipFill rotWithShape="1">
          <a:blip r:embed="rId5">
            <a:alphaModFix/>
          </a:blip>
          <a:srcRect/>
          <a:stretch/>
        </p:blipFill>
        <p:spPr>
          <a:xfrm flipH="1">
            <a:off x="1683048" y="2224098"/>
            <a:ext cx="408065" cy="544087"/>
          </a:xfrm>
          <a:prstGeom prst="rect">
            <a:avLst/>
          </a:prstGeom>
          <a:noFill/>
          <a:ln>
            <a:noFill/>
          </a:ln>
        </p:spPr>
      </p:pic>
      <p:pic>
        <p:nvPicPr>
          <p:cNvPr id="3491" name="Google Shape;3491;p317"/>
          <p:cNvPicPr preferRelativeResize="0"/>
          <p:nvPr/>
        </p:nvPicPr>
        <p:blipFill rotWithShape="1">
          <a:blip r:embed="rId6">
            <a:alphaModFix/>
          </a:blip>
          <a:srcRect/>
          <a:stretch/>
        </p:blipFill>
        <p:spPr>
          <a:xfrm flipH="1">
            <a:off x="2132356" y="2224098"/>
            <a:ext cx="408065" cy="544087"/>
          </a:xfrm>
          <a:prstGeom prst="rect">
            <a:avLst/>
          </a:prstGeom>
          <a:noFill/>
          <a:ln>
            <a:noFill/>
          </a:ln>
        </p:spPr>
      </p:pic>
      <p:pic>
        <p:nvPicPr>
          <p:cNvPr id="3492" name="Google Shape;3492;p317"/>
          <p:cNvPicPr preferRelativeResize="0"/>
          <p:nvPr/>
        </p:nvPicPr>
        <p:blipFill rotWithShape="1">
          <a:blip r:embed="rId7">
            <a:alphaModFix/>
          </a:blip>
          <a:srcRect/>
          <a:stretch/>
        </p:blipFill>
        <p:spPr>
          <a:xfrm flipH="1">
            <a:off x="2581662" y="2224098"/>
            <a:ext cx="408065" cy="544087"/>
          </a:xfrm>
          <a:prstGeom prst="rect">
            <a:avLst/>
          </a:prstGeom>
          <a:noFill/>
          <a:ln>
            <a:noFill/>
          </a:ln>
        </p:spPr>
      </p:pic>
      <p:pic>
        <p:nvPicPr>
          <p:cNvPr id="3493" name="Google Shape;3493;p317"/>
          <p:cNvPicPr preferRelativeResize="0"/>
          <p:nvPr/>
        </p:nvPicPr>
        <p:blipFill rotWithShape="1">
          <a:blip r:embed="rId8">
            <a:alphaModFix/>
          </a:blip>
          <a:srcRect/>
          <a:stretch/>
        </p:blipFill>
        <p:spPr>
          <a:xfrm flipH="1">
            <a:off x="3030970" y="2224098"/>
            <a:ext cx="408065" cy="544087"/>
          </a:xfrm>
          <a:prstGeom prst="rect">
            <a:avLst/>
          </a:prstGeom>
          <a:noFill/>
          <a:ln>
            <a:noFill/>
          </a:ln>
        </p:spPr>
      </p:pic>
      <p:pic>
        <p:nvPicPr>
          <p:cNvPr id="3494" name="Google Shape;3494;p317"/>
          <p:cNvPicPr preferRelativeResize="0"/>
          <p:nvPr/>
        </p:nvPicPr>
        <p:blipFill rotWithShape="1">
          <a:blip r:embed="rId9">
            <a:alphaModFix/>
          </a:blip>
          <a:srcRect/>
          <a:stretch/>
        </p:blipFill>
        <p:spPr>
          <a:xfrm flipH="1">
            <a:off x="3480276" y="2224098"/>
            <a:ext cx="408065" cy="544087"/>
          </a:xfrm>
          <a:prstGeom prst="rect">
            <a:avLst/>
          </a:prstGeom>
          <a:noFill/>
          <a:ln>
            <a:noFill/>
          </a:ln>
        </p:spPr>
      </p:pic>
      <p:pic>
        <p:nvPicPr>
          <p:cNvPr id="3495" name="Google Shape;3495;p317"/>
          <p:cNvPicPr preferRelativeResize="0"/>
          <p:nvPr/>
        </p:nvPicPr>
        <p:blipFill rotWithShape="1">
          <a:blip r:embed="rId10">
            <a:alphaModFix/>
          </a:blip>
          <a:srcRect/>
          <a:stretch/>
        </p:blipFill>
        <p:spPr>
          <a:xfrm flipH="1">
            <a:off x="3929584" y="2224098"/>
            <a:ext cx="408065" cy="544087"/>
          </a:xfrm>
          <a:prstGeom prst="rect">
            <a:avLst/>
          </a:prstGeom>
          <a:noFill/>
          <a:ln>
            <a:noFill/>
          </a:ln>
        </p:spPr>
      </p:pic>
      <p:pic>
        <p:nvPicPr>
          <p:cNvPr id="3496" name="Google Shape;3496;p317"/>
          <p:cNvPicPr preferRelativeResize="0"/>
          <p:nvPr/>
        </p:nvPicPr>
        <p:blipFill rotWithShape="1">
          <a:blip r:embed="rId11">
            <a:alphaModFix/>
          </a:blip>
          <a:srcRect/>
          <a:stretch/>
        </p:blipFill>
        <p:spPr>
          <a:xfrm flipH="1">
            <a:off x="4378890" y="2224098"/>
            <a:ext cx="408065" cy="544087"/>
          </a:xfrm>
          <a:prstGeom prst="rect">
            <a:avLst/>
          </a:prstGeom>
          <a:noFill/>
          <a:ln>
            <a:noFill/>
          </a:ln>
        </p:spPr>
      </p:pic>
      <p:pic>
        <p:nvPicPr>
          <p:cNvPr id="3497" name="Google Shape;3497;p317"/>
          <p:cNvPicPr preferRelativeResize="0"/>
          <p:nvPr/>
        </p:nvPicPr>
        <p:blipFill rotWithShape="1">
          <a:blip r:embed="rId12">
            <a:alphaModFix/>
          </a:blip>
          <a:srcRect/>
          <a:stretch/>
        </p:blipFill>
        <p:spPr>
          <a:xfrm flipH="1">
            <a:off x="4828198" y="2224098"/>
            <a:ext cx="408065" cy="544087"/>
          </a:xfrm>
          <a:prstGeom prst="rect">
            <a:avLst/>
          </a:prstGeom>
          <a:noFill/>
          <a:ln>
            <a:noFill/>
          </a:ln>
        </p:spPr>
      </p:pic>
      <p:pic>
        <p:nvPicPr>
          <p:cNvPr id="3498" name="Google Shape;3498;p317"/>
          <p:cNvPicPr preferRelativeResize="0"/>
          <p:nvPr/>
        </p:nvPicPr>
        <p:blipFill rotWithShape="1">
          <a:blip r:embed="rId13">
            <a:alphaModFix/>
          </a:blip>
          <a:srcRect/>
          <a:stretch/>
        </p:blipFill>
        <p:spPr>
          <a:xfrm flipH="1">
            <a:off x="5277504" y="2224098"/>
            <a:ext cx="408065" cy="544087"/>
          </a:xfrm>
          <a:prstGeom prst="rect">
            <a:avLst/>
          </a:prstGeom>
          <a:noFill/>
          <a:ln>
            <a:noFill/>
          </a:ln>
        </p:spPr>
      </p:pic>
      <p:pic>
        <p:nvPicPr>
          <p:cNvPr id="3499" name="Google Shape;3499;p317"/>
          <p:cNvPicPr preferRelativeResize="0"/>
          <p:nvPr/>
        </p:nvPicPr>
        <p:blipFill rotWithShape="1">
          <a:blip r:embed="rId14">
            <a:alphaModFix/>
          </a:blip>
          <a:srcRect/>
          <a:stretch/>
        </p:blipFill>
        <p:spPr>
          <a:xfrm flipH="1">
            <a:off x="5726811" y="2224098"/>
            <a:ext cx="408065" cy="544087"/>
          </a:xfrm>
          <a:prstGeom prst="rect">
            <a:avLst/>
          </a:prstGeom>
          <a:noFill/>
          <a:ln>
            <a:noFill/>
          </a:ln>
        </p:spPr>
      </p:pic>
      <p:pic>
        <p:nvPicPr>
          <p:cNvPr id="3500" name="Google Shape;3500;p317"/>
          <p:cNvPicPr preferRelativeResize="0"/>
          <p:nvPr/>
        </p:nvPicPr>
        <p:blipFill rotWithShape="1">
          <a:blip r:embed="rId15">
            <a:alphaModFix/>
          </a:blip>
          <a:srcRect/>
          <a:stretch/>
        </p:blipFill>
        <p:spPr>
          <a:xfrm flipH="1">
            <a:off x="6176119" y="2224098"/>
            <a:ext cx="408065" cy="544087"/>
          </a:xfrm>
          <a:prstGeom prst="rect">
            <a:avLst/>
          </a:prstGeom>
          <a:noFill/>
          <a:ln>
            <a:noFill/>
          </a:ln>
        </p:spPr>
      </p:pic>
      <p:pic>
        <p:nvPicPr>
          <p:cNvPr id="3501" name="Google Shape;3501;p317"/>
          <p:cNvPicPr preferRelativeResize="0"/>
          <p:nvPr/>
        </p:nvPicPr>
        <p:blipFill rotWithShape="1">
          <a:blip r:embed="rId16">
            <a:alphaModFix/>
          </a:blip>
          <a:srcRect/>
          <a:stretch/>
        </p:blipFill>
        <p:spPr>
          <a:xfrm flipH="1">
            <a:off x="6625425" y="2224098"/>
            <a:ext cx="408065" cy="544087"/>
          </a:xfrm>
          <a:prstGeom prst="rect">
            <a:avLst/>
          </a:prstGeom>
          <a:noFill/>
          <a:ln>
            <a:noFill/>
          </a:ln>
        </p:spPr>
      </p:pic>
      <p:pic>
        <p:nvPicPr>
          <p:cNvPr id="3502" name="Google Shape;3502;p317"/>
          <p:cNvPicPr preferRelativeResize="0"/>
          <p:nvPr/>
        </p:nvPicPr>
        <p:blipFill rotWithShape="1">
          <a:blip r:embed="rId17">
            <a:alphaModFix/>
          </a:blip>
          <a:srcRect/>
          <a:stretch/>
        </p:blipFill>
        <p:spPr>
          <a:xfrm flipH="1">
            <a:off x="7074732" y="2224098"/>
            <a:ext cx="408065" cy="544087"/>
          </a:xfrm>
          <a:prstGeom prst="rect">
            <a:avLst/>
          </a:prstGeom>
          <a:noFill/>
          <a:ln>
            <a:noFill/>
          </a:ln>
        </p:spPr>
      </p:pic>
      <p:pic>
        <p:nvPicPr>
          <p:cNvPr id="3503" name="Google Shape;3503;p317"/>
          <p:cNvPicPr preferRelativeResize="0"/>
          <p:nvPr/>
        </p:nvPicPr>
        <p:blipFill rotWithShape="1">
          <a:blip r:embed="rId18">
            <a:alphaModFix/>
          </a:blip>
          <a:srcRect/>
          <a:stretch/>
        </p:blipFill>
        <p:spPr>
          <a:xfrm flipH="1">
            <a:off x="7524040" y="2224098"/>
            <a:ext cx="408065" cy="544087"/>
          </a:xfrm>
          <a:prstGeom prst="rect">
            <a:avLst/>
          </a:prstGeom>
          <a:noFill/>
          <a:ln>
            <a:noFill/>
          </a:ln>
        </p:spPr>
      </p:pic>
      <p:pic>
        <p:nvPicPr>
          <p:cNvPr id="3504" name="Google Shape;3504;p317"/>
          <p:cNvPicPr preferRelativeResize="0"/>
          <p:nvPr/>
        </p:nvPicPr>
        <p:blipFill rotWithShape="1">
          <a:blip r:embed="rId19">
            <a:alphaModFix/>
          </a:blip>
          <a:srcRect/>
          <a:stretch/>
        </p:blipFill>
        <p:spPr>
          <a:xfrm flipH="1">
            <a:off x="7973347" y="2224098"/>
            <a:ext cx="408065" cy="544087"/>
          </a:xfrm>
          <a:prstGeom prst="rect">
            <a:avLst/>
          </a:prstGeom>
          <a:noFill/>
          <a:ln>
            <a:noFill/>
          </a:ln>
        </p:spPr>
      </p:pic>
      <p:pic>
        <p:nvPicPr>
          <p:cNvPr id="3505" name="Google Shape;3505;p317"/>
          <p:cNvPicPr preferRelativeResize="0"/>
          <p:nvPr/>
        </p:nvPicPr>
        <p:blipFill rotWithShape="1">
          <a:blip r:embed="rId20">
            <a:alphaModFix/>
          </a:blip>
          <a:srcRect/>
          <a:stretch/>
        </p:blipFill>
        <p:spPr>
          <a:xfrm flipH="1">
            <a:off x="8422653" y="2224098"/>
            <a:ext cx="408065" cy="544087"/>
          </a:xfrm>
          <a:prstGeom prst="rect">
            <a:avLst/>
          </a:prstGeom>
          <a:noFill/>
          <a:ln>
            <a:noFill/>
          </a:ln>
        </p:spPr>
      </p:pic>
      <p:sp>
        <p:nvSpPr>
          <p:cNvPr id="3506" name="Google Shape;3506;p317"/>
          <p:cNvSpPr txBox="1"/>
          <p:nvPr/>
        </p:nvSpPr>
        <p:spPr>
          <a:xfrm>
            <a:off x="272588" y="1810341"/>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 sz="1200" b="0" i="0" u="none" strike="noStrike" cap="none">
                <a:solidFill>
                  <a:schemeClr val="lt1"/>
                </a:solidFill>
                <a:latin typeface="Source Sans Pro"/>
                <a:ea typeface="Source Sans Pro"/>
                <a:cs typeface="Source Sans Pro"/>
                <a:sym typeface="Source Sans Pro"/>
              </a:rPr>
              <a:t>DB Benefits</a:t>
            </a:r>
            <a:endParaRPr sz="1200" b="0" i="0" u="none" strike="noStrike" cap="none">
              <a:solidFill>
                <a:schemeClr val="lt1"/>
              </a:solidFill>
              <a:latin typeface="Source Sans Pro"/>
              <a:ea typeface="Source Sans Pro"/>
              <a:cs typeface="Source Sans Pro"/>
              <a:sym typeface="Source Sans Pro"/>
            </a:endParaRPr>
          </a:p>
        </p:txBody>
      </p:sp>
      <p:pic>
        <p:nvPicPr>
          <p:cNvPr id="3507" name="Google Shape;3507;p317"/>
          <p:cNvPicPr preferRelativeResize="0"/>
          <p:nvPr/>
        </p:nvPicPr>
        <p:blipFill rotWithShape="1">
          <a:blip r:embed="rId21">
            <a:alphaModFix/>
          </a:blip>
          <a:srcRect/>
          <a:stretch/>
        </p:blipFill>
        <p:spPr>
          <a:xfrm>
            <a:off x="310139" y="3439428"/>
            <a:ext cx="470108" cy="626811"/>
          </a:xfrm>
          <a:prstGeom prst="rect">
            <a:avLst/>
          </a:prstGeom>
          <a:noFill/>
          <a:ln>
            <a:noFill/>
          </a:ln>
        </p:spPr>
      </p:pic>
      <p:pic>
        <p:nvPicPr>
          <p:cNvPr id="3508" name="Google Shape;3508;p317"/>
          <p:cNvPicPr preferRelativeResize="0"/>
          <p:nvPr/>
        </p:nvPicPr>
        <p:blipFill rotWithShape="1">
          <a:blip r:embed="rId22">
            <a:alphaModFix/>
          </a:blip>
          <a:srcRect/>
          <a:stretch/>
        </p:blipFill>
        <p:spPr>
          <a:xfrm>
            <a:off x="851161" y="3439428"/>
            <a:ext cx="470108" cy="626811"/>
          </a:xfrm>
          <a:prstGeom prst="rect">
            <a:avLst/>
          </a:prstGeom>
          <a:noFill/>
          <a:ln>
            <a:noFill/>
          </a:ln>
        </p:spPr>
      </p:pic>
      <p:pic>
        <p:nvPicPr>
          <p:cNvPr id="3509" name="Google Shape;3509;p317"/>
          <p:cNvPicPr preferRelativeResize="0"/>
          <p:nvPr/>
        </p:nvPicPr>
        <p:blipFill rotWithShape="1">
          <a:blip r:embed="rId23">
            <a:alphaModFix/>
          </a:blip>
          <a:srcRect/>
          <a:stretch/>
        </p:blipFill>
        <p:spPr>
          <a:xfrm>
            <a:off x="1392183" y="3439428"/>
            <a:ext cx="470108" cy="626811"/>
          </a:xfrm>
          <a:prstGeom prst="rect">
            <a:avLst/>
          </a:prstGeom>
          <a:noFill/>
          <a:ln>
            <a:noFill/>
          </a:ln>
        </p:spPr>
      </p:pic>
      <p:pic>
        <p:nvPicPr>
          <p:cNvPr id="3510" name="Google Shape;3510;p317"/>
          <p:cNvPicPr preferRelativeResize="0"/>
          <p:nvPr/>
        </p:nvPicPr>
        <p:blipFill rotWithShape="1">
          <a:blip r:embed="rId24">
            <a:alphaModFix/>
          </a:blip>
          <a:srcRect/>
          <a:stretch/>
        </p:blipFill>
        <p:spPr>
          <a:xfrm>
            <a:off x="1933205" y="3439428"/>
            <a:ext cx="470108" cy="626811"/>
          </a:xfrm>
          <a:prstGeom prst="rect">
            <a:avLst/>
          </a:prstGeom>
          <a:noFill/>
          <a:ln>
            <a:noFill/>
          </a:ln>
        </p:spPr>
      </p:pic>
      <p:pic>
        <p:nvPicPr>
          <p:cNvPr id="3511" name="Google Shape;3511;p317"/>
          <p:cNvPicPr preferRelativeResize="0"/>
          <p:nvPr/>
        </p:nvPicPr>
        <p:blipFill rotWithShape="1">
          <a:blip r:embed="rId25">
            <a:alphaModFix/>
          </a:blip>
          <a:srcRect/>
          <a:stretch/>
        </p:blipFill>
        <p:spPr>
          <a:xfrm>
            <a:off x="2474227" y="3439428"/>
            <a:ext cx="470108" cy="626811"/>
          </a:xfrm>
          <a:prstGeom prst="rect">
            <a:avLst/>
          </a:prstGeom>
          <a:noFill/>
          <a:ln>
            <a:noFill/>
          </a:ln>
        </p:spPr>
      </p:pic>
      <p:pic>
        <p:nvPicPr>
          <p:cNvPr id="3512" name="Google Shape;3512;p317"/>
          <p:cNvPicPr preferRelativeResize="0"/>
          <p:nvPr/>
        </p:nvPicPr>
        <p:blipFill rotWithShape="1">
          <a:blip r:embed="rId26">
            <a:alphaModFix/>
          </a:blip>
          <a:srcRect/>
          <a:stretch/>
        </p:blipFill>
        <p:spPr>
          <a:xfrm>
            <a:off x="3015249" y="3439428"/>
            <a:ext cx="470108" cy="626811"/>
          </a:xfrm>
          <a:prstGeom prst="rect">
            <a:avLst/>
          </a:prstGeom>
          <a:noFill/>
          <a:ln>
            <a:noFill/>
          </a:ln>
        </p:spPr>
      </p:pic>
      <p:pic>
        <p:nvPicPr>
          <p:cNvPr id="3513" name="Google Shape;3513;p317"/>
          <p:cNvPicPr preferRelativeResize="0"/>
          <p:nvPr/>
        </p:nvPicPr>
        <p:blipFill rotWithShape="1">
          <a:blip r:embed="rId27">
            <a:alphaModFix/>
          </a:blip>
          <a:srcRect/>
          <a:stretch/>
        </p:blipFill>
        <p:spPr>
          <a:xfrm>
            <a:off x="3556271" y="3439428"/>
            <a:ext cx="470108" cy="626811"/>
          </a:xfrm>
          <a:prstGeom prst="rect">
            <a:avLst/>
          </a:prstGeom>
          <a:noFill/>
          <a:ln>
            <a:noFill/>
          </a:ln>
        </p:spPr>
      </p:pic>
      <p:pic>
        <p:nvPicPr>
          <p:cNvPr id="3514" name="Google Shape;3514;p317"/>
          <p:cNvPicPr preferRelativeResize="0"/>
          <p:nvPr/>
        </p:nvPicPr>
        <p:blipFill rotWithShape="1">
          <a:blip r:embed="rId28">
            <a:alphaModFix/>
          </a:blip>
          <a:srcRect/>
          <a:stretch/>
        </p:blipFill>
        <p:spPr>
          <a:xfrm>
            <a:off x="4097294" y="3439428"/>
            <a:ext cx="470107" cy="626811"/>
          </a:xfrm>
          <a:prstGeom prst="rect">
            <a:avLst/>
          </a:prstGeom>
          <a:noFill/>
          <a:ln>
            <a:noFill/>
          </a:ln>
        </p:spPr>
      </p:pic>
      <p:pic>
        <p:nvPicPr>
          <p:cNvPr id="3515" name="Google Shape;3515;p317"/>
          <p:cNvPicPr preferRelativeResize="0"/>
          <p:nvPr/>
        </p:nvPicPr>
        <p:blipFill rotWithShape="1">
          <a:blip r:embed="rId29">
            <a:alphaModFix/>
          </a:blip>
          <a:srcRect/>
          <a:stretch/>
        </p:blipFill>
        <p:spPr>
          <a:xfrm>
            <a:off x="4638315" y="3439428"/>
            <a:ext cx="470108" cy="626811"/>
          </a:xfrm>
          <a:prstGeom prst="rect">
            <a:avLst/>
          </a:prstGeom>
          <a:noFill/>
          <a:ln>
            <a:noFill/>
          </a:ln>
        </p:spPr>
      </p:pic>
      <p:pic>
        <p:nvPicPr>
          <p:cNvPr id="3516" name="Google Shape;3516;p317"/>
          <p:cNvPicPr preferRelativeResize="0"/>
          <p:nvPr/>
        </p:nvPicPr>
        <p:blipFill rotWithShape="1">
          <a:blip r:embed="rId30">
            <a:alphaModFix/>
          </a:blip>
          <a:srcRect/>
          <a:stretch/>
        </p:blipFill>
        <p:spPr>
          <a:xfrm>
            <a:off x="5179337" y="3439428"/>
            <a:ext cx="470108" cy="626811"/>
          </a:xfrm>
          <a:prstGeom prst="rect">
            <a:avLst/>
          </a:prstGeom>
          <a:noFill/>
          <a:ln>
            <a:noFill/>
          </a:ln>
        </p:spPr>
      </p:pic>
      <p:pic>
        <p:nvPicPr>
          <p:cNvPr id="3517" name="Google Shape;3517;p317"/>
          <p:cNvPicPr preferRelativeResize="0"/>
          <p:nvPr/>
        </p:nvPicPr>
        <p:blipFill rotWithShape="1">
          <a:blip r:embed="rId31">
            <a:alphaModFix/>
          </a:blip>
          <a:srcRect/>
          <a:stretch/>
        </p:blipFill>
        <p:spPr>
          <a:xfrm>
            <a:off x="5720359" y="3439428"/>
            <a:ext cx="470108" cy="626811"/>
          </a:xfrm>
          <a:prstGeom prst="rect">
            <a:avLst/>
          </a:prstGeom>
          <a:noFill/>
          <a:ln>
            <a:noFill/>
          </a:ln>
        </p:spPr>
      </p:pic>
      <p:pic>
        <p:nvPicPr>
          <p:cNvPr id="3518" name="Google Shape;3518;p317"/>
          <p:cNvPicPr preferRelativeResize="0"/>
          <p:nvPr/>
        </p:nvPicPr>
        <p:blipFill rotWithShape="1">
          <a:blip r:embed="rId32">
            <a:alphaModFix/>
          </a:blip>
          <a:srcRect/>
          <a:stretch/>
        </p:blipFill>
        <p:spPr>
          <a:xfrm>
            <a:off x="6261381" y="3439428"/>
            <a:ext cx="470108" cy="626811"/>
          </a:xfrm>
          <a:prstGeom prst="rect">
            <a:avLst/>
          </a:prstGeom>
          <a:noFill/>
          <a:ln>
            <a:noFill/>
          </a:ln>
        </p:spPr>
      </p:pic>
      <p:pic>
        <p:nvPicPr>
          <p:cNvPr id="3519" name="Google Shape;3519;p317"/>
          <p:cNvPicPr preferRelativeResize="0"/>
          <p:nvPr/>
        </p:nvPicPr>
        <p:blipFill rotWithShape="1">
          <a:blip r:embed="rId33">
            <a:alphaModFix/>
          </a:blip>
          <a:srcRect/>
          <a:stretch/>
        </p:blipFill>
        <p:spPr>
          <a:xfrm>
            <a:off x="6802404" y="3439428"/>
            <a:ext cx="470107" cy="626811"/>
          </a:xfrm>
          <a:prstGeom prst="rect">
            <a:avLst/>
          </a:prstGeom>
          <a:noFill/>
          <a:ln>
            <a:noFill/>
          </a:ln>
        </p:spPr>
      </p:pic>
      <p:pic>
        <p:nvPicPr>
          <p:cNvPr id="3520" name="Google Shape;3520;p317"/>
          <p:cNvPicPr preferRelativeResize="0"/>
          <p:nvPr/>
        </p:nvPicPr>
        <p:blipFill rotWithShape="1">
          <a:blip r:embed="rId34">
            <a:alphaModFix/>
          </a:blip>
          <a:srcRect/>
          <a:stretch/>
        </p:blipFill>
        <p:spPr>
          <a:xfrm>
            <a:off x="7343426" y="3439428"/>
            <a:ext cx="470107" cy="626811"/>
          </a:xfrm>
          <a:prstGeom prst="rect">
            <a:avLst/>
          </a:prstGeom>
          <a:noFill/>
          <a:ln>
            <a:noFill/>
          </a:ln>
        </p:spPr>
      </p:pic>
      <p:pic>
        <p:nvPicPr>
          <p:cNvPr id="3521" name="Google Shape;3521;p317"/>
          <p:cNvPicPr preferRelativeResize="0"/>
          <p:nvPr/>
        </p:nvPicPr>
        <p:blipFill rotWithShape="1">
          <a:blip r:embed="rId35">
            <a:alphaModFix/>
          </a:blip>
          <a:srcRect/>
          <a:stretch/>
        </p:blipFill>
        <p:spPr>
          <a:xfrm>
            <a:off x="7884448" y="3439428"/>
            <a:ext cx="470107" cy="626811"/>
          </a:xfrm>
          <a:prstGeom prst="rect">
            <a:avLst/>
          </a:prstGeom>
          <a:noFill/>
          <a:ln>
            <a:noFill/>
          </a:ln>
        </p:spPr>
      </p:pic>
      <p:pic>
        <p:nvPicPr>
          <p:cNvPr id="3522" name="Google Shape;3522;p317"/>
          <p:cNvPicPr preferRelativeResize="0"/>
          <p:nvPr/>
        </p:nvPicPr>
        <p:blipFill rotWithShape="1">
          <a:blip r:embed="rId36">
            <a:alphaModFix/>
          </a:blip>
          <a:srcRect/>
          <a:stretch/>
        </p:blipFill>
        <p:spPr>
          <a:xfrm>
            <a:off x="8425472" y="3439428"/>
            <a:ext cx="470107" cy="626811"/>
          </a:xfrm>
          <a:prstGeom prst="rect">
            <a:avLst/>
          </a:prstGeom>
          <a:noFill/>
          <a:ln>
            <a:noFill/>
          </a:ln>
        </p:spPr>
      </p:pic>
      <p:sp>
        <p:nvSpPr>
          <p:cNvPr id="3523" name="Google Shape;3523;p317"/>
          <p:cNvSpPr txBox="1"/>
          <p:nvPr/>
        </p:nvSpPr>
        <p:spPr>
          <a:xfrm>
            <a:off x="254760" y="3025671"/>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 sz="1200" b="0" i="0" u="none" strike="noStrike" cap="none">
                <a:solidFill>
                  <a:schemeClr val="lt1"/>
                </a:solidFill>
                <a:latin typeface="Source Sans Pro"/>
                <a:ea typeface="Source Sans Pro"/>
                <a:cs typeface="Source Sans Pro"/>
                <a:sym typeface="Source Sans Pro"/>
              </a:rPr>
              <a:t>DB Features</a:t>
            </a:r>
            <a:endParaRPr sz="1200" b="0" i="0" u="none" strike="noStrike" cap="none">
              <a:solidFill>
                <a:schemeClr val="lt1"/>
              </a:solidFill>
              <a:latin typeface="Source Sans Pro"/>
              <a:ea typeface="Source Sans Pro"/>
              <a:cs typeface="Source Sans Pro"/>
              <a:sym typeface="Source Sans Pro"/>
            </a:endParaRPr>
          </a:p>
        </p:txBody>
      </p:sp>
      <p:pic>
        <p:nvPicPr>
          <p:cNvPr id="3524" name="Google Shape;3524;p317"/>
          <p:cNvPicPr preferRelativeResize="0"/>
          <p:nvPr/>
        </p:nvPicPr>
        <p:blipFill rotWithShape="1">
          <a:blip r:embed="rId37">
            <a:alphaModFix/>
          </a:blip>
          <a:srcRect/>
          <a:stretch/>
        </p:blipFill>
        <p:spPr>
          <a:xfrm>
            <a:off x="319452" y="4737481"/>
            <a:ext cx="505980" cy="674640"/>
          </a:xfrm>
          <a:prstGeom prst="rect">
            <a:avLst/>
          </a:prstGeom>
          <a:noFill/>
          <a:ln>
            <a:noFill/>
          </a:ln>
        </p:spPr>
      </p:pic>
      <p:pic>
        <p:nvPicPr>
          <p:cNvPr id="3525" name="Google Shape;3525;p317"/>
          <p:cNvPicPr preferRelativeResize="0"/>
          <p:nvPr/>
        </p:nvPicPr>
        <p:blipFill rotWithShape="1">
          <a:blip r:embed="rId38">
            <a:alphaModFix/>
          </a:blip>
          <a:srcRect/>
          <a:stretch/>
        </p:blipFill>
        <p:spPr>
          <a:xfrm>
            <a:off x="799398" y="4737481"/>
            <a:ext cx="505980" cy="674640"/>
          </a:xfrm>
          <a:prstGeom prst="rect">
            <a:avLst/>
          </a:prstGeom>
          <a:noFill/>
          <a:ln>
            <a:noFill/>
          </a:ln>
        </p:spPr>
      </p:pic>
      <p:pic>
        <p:nvPicPr>
          <p:cNvPr id="3526" name="Google Shape;3526;p317"/>
          <p:cNvPicPr preferRelativeResize="0"/>
          <p:nvPr/>
        </p:nvPicPr>
        <p:blipFill rotWithShape="1">
          <a:blip r:embed="rId39">
            <a:alphaModFix/>
          </a:blip>
          <a:srcRect/>
          <a:stretch/>
        </p:blipFill>
        <p:spPr>
          <a:xfrm>
            <a:off x="1279344" y="4737481"/>
            <a:ext cx="505980" cy="674640"/>
          </a:xfrm>
          <a:prstGeom prst="rect">
            <a:avLst/>
          </a:prstGeom>
          <a:noFill/>
          <a:ln>
            <a:noFill/>
          </a:ln>
        </p:spPr>
      </p:pic>
      <p:pic>
        <p:nvPicPr>
          <p:cNvPr id="3527" name="Google Shape;3527;p317"/>
          <p:cNvPicPr preferRelativeResize="0"/>
          <p:nvPr/>
        </p:nvPicPr>
        <p:blipFill rotWithShape="1">
          <a:blip r:embed="rId40">
            <a:alphaModFix/>
          </a:blip>
          <a:srcRect/>
          <a:stretch/>
        </p:blipFill>
        <p:spPr>
          <a:xfrm>
            <a:off x="1759290" y="4737481"/>
            <a:ext cx="505980" cy="674640"/>
          </a:xfrm>
          <a:prstGeom prst="rect">
            <a:avLst/>
          </a:prstGeom>
          <a:noFill/>
          <a:ln>
            <a:noFill/>
          </a:ln>
        </p:spPr>
      </p:pic>
      <p:pic>
        <p:nvPicPr>
          <p:cNvPr id="3528" name="Google Shape;3528;p317"/>
          <p:cNvPicPr preferRelativeResize="0"/>
          <p:nvPr/>
        </p:nvPicPr>
        <p:blipFill rotWithShape="1">
          <a:blip r:embed="rId41">
            <a:alphaModFix/>
          </a:blip>
          <a:srcRect/>
          <a:stretch/>
        </p:blipFill>
        <p:spPr>
          <a:xfrm>
            <a:off x="2239236" y="4737481"/>
            <a:ext cx="505980" cy="674640"/>
          </a:xfrm>
          <a:prstGeom prst="rect">
            <a:avLst/>
          </a:prstGeom>
          <a:noFill/>
          <a:ln>
            <a:noFill/>
          </a:ln>
        </p:spPr>
      </p:pic>
      <p:pic>
        <p:nvPicPr>
          <p:cNvPr id="3529" name="Google Shape;3529;p317"/>
          <p:cNvPicPr preferRelativeResize="0"/>
          <p:nvPr/>
        </p:nvPicPr>
        <p:blipFill rotWithShape="1">
          <a:blip r:embed="rId42">
            <a:alphaModFix/>
          </a:blip>
          <a:srcRect/>
          <a:stretch/>
        </p:blipFill>
        <p:spPr>
          <a:xfrm>
            <a:off x="2719182" y="4737481"/>
            <a:ext cx="505980" cy="674640"/>
          </a:xfrm>
          <a:prstGeom prst="rect">
            <a:avLst/>
          </a:prstGeom>
          <a:noFill/>
          <a:ln>
            <a:noFill/>
          </a:ln>
        </p:spPr>
      </p:pic>
      <p:pic>
        <p:nvPicPr>
          <p:cNvPr id="3530" name="Google Shape;3530;p317"/>
          <p:cNvPicPr preferRelativeResize="0"/>
          <p:nvPr/>
        </p:nvPicPr>
        <p:blipFill rotWithShape="1">
          <a:blip r:embed="rId43">
            <a:alphaModFix/>
          </a:blip>
          <a:srcRect/>
          <a:stretch/>
        </p:blipFill>
        <p:spPr>
          <a:xfrm>
            <a:off x="3199128" y="4737481"/>
            <a:ext cx="505980" cy="674640"/>
          </a:xfrm>
          <a:prstGeom prst="rect">
            <a:avLst/>
          </a:prstGeom>
          <a:noFill/>
          <a:ln>
            <a:noFill/>
          </a:ln>
        </p:spPr>
      </p:pic>
      <p:pic>
        <p:nvPicPr>
          <p:cNvPr id="3531" name="Google Shape;3531;p317"/>
          <p:cNvPicPr preferRelativeResize="0"/>
          <p:nvPr/>
        </p:nvPicPr>
        <p:blipFill rotWithShape="1">
          <a:blip r:embed="rId44">
            <a:alphaModFix/>
          </a:blip>
          <a:srcRect/>
          <a:stretch/>
        </p:blipFill>
        <p:spPr>
          <a:xfrm>
            <a:off x="3679074" y="4737481"/>
            <a:ext cx="505980" cy="674640"/>
          </a:xfrm>
          <a:prstGeom prst="rect">
            <a:avLst/>
          </a:prstGeom>
          <a:noFill/>
          <a:ln>
            <a:noFill/>
          </a:ln>
        </p:spPr>
      </p:pic>
      <p:pic>
        <p:nvPicPr>
          <p:cNvPr id="3532" name="Google Shape;3532;p317"/>
          <p:cNvPicPr preferRelativeResize="0"/>
          <p:nvPr/>
        </p:nvPicPr>
        <p:blipFill rotWithShape="1">
          <a:blip r:embed="rId45">
            <a:alphaModFix/>
          </a:blip>
          <a:srcRect/>
          <a:stretch/>
        </p:blipFill>
        <p:spPr>
          <a:xfrm>
            <a:off x="4159020" y="4737481"/>
            <a:ext cx="505980" cy="674640"/>
          </a:xfrm>
          <a:prstGeom prst="rect">
            <a:avLst/>
          </a:prstGeom>
          <a:noFill/>
          <a:ln>
            <a:noFill/>
          </a:ln>
        </p:spPr>
      </p:pic>
      <p:pic>
        <p:nvPicPr>
          <p:cNvPr id="3533" name="Google Shape;3533;p317"/>
          <p:cNvPicPr preferRelativeResize="0"/>
          <p:nvPr/>
        </p:nvPicPr>
        <p:blipFill rotWithShape="1">
          <a:blip r:embed="rId46">
            <a:alphaModFix/>
          </a:blip>
          <a:srcRect/>
          <a:stretch/>
        </p:blipFill>
        <p:spPr>
          <a:xfrm>
            <a:off x="4638966" y="4737481"/>
            <a:ext cx="505980" cy="674640"/>
          </a:xfrm>
          <a:prstGeom prst="rect">
            <a:avLst/>
          </a:prstGeom>
          <a:noFill/>
          <a:ln>
            <a:noFill/>
          </a:ln>
        </p:spPr>
      </p:pic>
      <p:pic>
        <p:nvPicPr>
          <p:cNvPr id="3534" name="Google Shape;3534;p317"/>
          <p:cNvPicPr preferRelativeResize="0"/>
          <p:nvPr/>
        </p:nvPicPr>
        <p:blipFill rotWithShape="1">
          <a:blip r:embed="rId47">
            <a:alphaModFix/>
          </a:blip>
          <a:srcRect/>
          <a:stretch/>
        </p:blipFill>
        <p:spPr>
          <a:xfrm>
            <a:off x="5118912" y="4737481"/>
            <a:ext cx="505980" cy="674640"/>
          </a:xfrm>
          <a:prstGeom prst="rect">
            <a:avLst/>
          </a:prstGeom>
          <a:noFill/>
          <a:ln>
            <a:noFill/>
          </a:ln>
        </p:spPr>
      </p:pic>
      <p:pic>
        <p:nvPicPr>
          <p:cNvPr id="3535" name="Google Shape;3535;p317"/>
          <p:cNvPicPr preferRelativeResize="0"/>
          <p:nvPr/>
        </p:nvPicPr>
        <p:blipFill rotWithShape="1">
          <a:blip r:embed="rId48">
            <a:alphaModFix/>
          </a:blip>
          <a:srcRect/>
          <a:stretch/>
        </p:blipFill>
        <p:spPr>
          <a:xfrm>
            <a:off x="5598858" y="4737481"/>
            <a:ext cx="505980" cy="674640"/>
          </a:xfrm>
          <a:prstGeom prst="rect">
            <a:avLst/>
          </a:prstGeom>
          <a:noFill/>
          <a:ln>
            <a:noFill/>
          </a:ln>
        </p:spPr>
      </p:pic>
      <p:pic>
        <p:nvPicPr>
          <p:cNvPr id="3536" name="Google Shape;3536;p317"/>
          <p:cNvPicPr preferRelativeResize="0"/>
          <p:nvPr/>
        </p:nvPicPr>
        <p:blipFill rotWithShape="1">
          <a:blip r:embed="rId49">
            <a:alphaModFix/>
          </a:blip>
          <a:srcRect/>
          <a:stretch/>
        </p:blipFill>
        <p:spPr>
          <a:xfrm>
            <a:off x="6078804" y="4737481"/>
            <a:ext cx="505980" cy="674640"/>
          </a:xfrm>
          <a:prstGeom prst="rect">
            <a:avLst/>
          </a:prstGeom>
          <a:noFill/>
          <a:ln>
            <a:noFill/>
          </a:ln>
        </p:spPr>
      </p:pic>
      <p:pic>
        <p:nvPicPr>
          <p:cNvPr id="3537" name="Google Shape;3537;p317"/>
          <p:cNvPicPr preferRelativeResize="0"/>
          <p:nvPr/>
        </p:nvPicPr>
        <p:blipFill rotWithShape="1">
          <a:blip r:embed="rId50">
            <a:alphaModFix/>
          </a:blip>
          <a:srcRect/>
          <a:stretch/>
        </p:blipFill>
        <p:spPr>
          <a:xfrm>
            <a:off x="6558750" y="4737481"/>
            <a:ext cx="505980" cy="674640"/>
          </a:xfrm>
          <a:prstGeom prst="rect">
            <a:avLst/>
          </a:prstGeom>
          <a:noFill/>
          <a:ln>
            <a:noFill/>
          </a:ln>
        </p:spPr>
      </p:pic>
      <p:pic>
        <p:nvPicPr>
          <p:cNvPr id="3538" name="Google Shape;3538;p317"/>
          <p:cNvPicPr preferRelativeResize="0"/>
          <p:nvPr/>
        </p:nvPicPr>
        <p:blipFill rotWithShape="1">
          <a:blip r:embed="rId51">
            <a:alphaModFix/>
          </a:blip>
          <a:srcRect/>
          <a:stretch/>
        </p:blipFill>
        <p:spPr>
          <a:xfrm>
            <a:off x="7038696" y="4737481"/>
            <a:ext cx="505980" cy="674640"/>
          </a:xfrm>
          <a:prstGeom prst="rect">
            <a:avLst/>
          </a:prstGeom>
          <a:noFill/>
          <a:ln>
            <a:noFill/>
          </a:ln>
        </p:spPr>
      </p:pic>
      <p:pic>
        <p:nvPicPr>
          <p:cNvPr id="3539" name="Google Shape;3539;p317"/>
          <p:cNvPicPr preferRelativeResize="0"/>
          <p:nvPr/>
        </p:nvPicPr>
        <p:blipFill rotWithShape="1">
          <a:blip r:embed="rId52">
            <a:alphaModFix/>
          </a:blip>
          <a:srcRect/>
          <a:stretch/>
        </p:blipFill>
        <p:spPr>
          <a:xfrm>
            <a:off x="7518642" y="4737481"/>
            <a:ext cx="505980" cy="674640"/>
          </a:xfrm>
          <a:prstGeom prst="rect">
            <a:avLst/>
          </a:prstGeom>
          <a:noFill/>
          <a:ln>
            <a:noFill/>
          </a:ln>
        </p:spPr>
      </p:pic>
      <p:pic>
        <p:nvPicPr>
          <p:cNvPr id="3540" name="Google Shape;3540;p317"/>
          <p:cNvPicPr preferRelativeResize="0"/>
          <p:nvPr/>
        </p:nvPicPr>
        <p:blipFill rotWithShape="1">
          <a:blip r:embed="rId53">
            <a:alphaModFix/>
          </a:blip>
          <a:srcRect/>
          <a:stretch/>
        </p:blipFill>
        <p:spPr>
          <a:xfrm>
            <a:off x="7998588" y="4737481"/>
            <a:ext cx="505980" cy="674640"/>
          </a:xfrm>
          <a:prstGeom prst="rect">
            <a:avLst/>
          </a:prstGeom>
          <a:noFill/>
          <a:ln>
            <a:noFill/>
          </a:ln>
        </p:spPr>
      </p:pic>
      <p:pic>
        <p:nvPicPr>
          <p:cNvPr id="3541" name="Google Shape;3541;p317"/>
          <p:cNvPicPr preferRelativeResize="0"/>
          <p:nvPr/>
        </p:nvPicPr>
        <p:blipFill rotWithShape="1">
          <a:blip r:embed="rId54">
            <a:alphaModFix/>
          </a:blip>
          <a:srcRect/>
          <a:stretch/>
        </p:blipFill>
        <p:spPr>
          <a:xfrm>
            <a:off x="8478542" y="4737481"/>
            <a:ext cx="505980" cy="674640"/>
          </a:xfrm>
          <a:prstGeom prst="rect">
            <a:avLst/>
          </a:prstGeom>
          <a:noFill/>
          <a:ln>
            <a:noFill/>
          </a:ln>
        </p:spPr>
      </p:pic>
      <p:pic>
        <p:nvPicPr>
          <p:cNvPr id="3542" name="Google Shape;3542;p317"/>
          <p:cNvPicPr preferRelativeResize="0"/>
          <p:nvPr/>
        </p:nvPicPr>
        <p:blipFill rotWithShape="1">
          <a:blip r:embed="rId55">
            <a:alphaModFix/>
          </a:blip>
          <a:srcRect/>
          <a:stretch/>
        </p:blipFill>
        <p:spPr>
          <a:xfrm>
            <a:off x="6273883" y="5518385"/>
            <a:ext cx="500910" cy="667880"/>
          </a:xfrm>
          <a:prstGeom prst="rect">
            <a:avLst/>
          </a:prstGeom>
          <a:noFill/>
          <a:ln>
            <a:noFill/>
          </a:ln>
        </p:spPr>
      </p:pic>
      <p:pic>
        <p:nvPicPr>
          <p:cNvPr id="3543" name="Google Shape;3543;p317"/>
          <p:cNvPicPr preferRelativeResize="0"/>
          <p:nvPr/>
        </p:nvPicPr>
        <p:blipFill rotWithShape="1">
          <a:blip r:embed="rId56">
            <a:alphaModFix/>
          </a:blip>
          <a:srcRect/>
          <a:stretch/>
        </p:blipFill>
        <p:spPr>
          <a:xfrm>
            <a:off x="6885782" y="5518385"/>
            <a:ext cx="500910" cy="667880"/>
          </a:xfrm>
          <a:prstGeom prst="rect">
            <a:avLst/>
          </a:prstGeom>
          <a:noFill/>
          <a:ln>
            <a:noFill/>
          </a:ln>
        </p:spPr>
      </p:pic>
      <p:pic>
        <p:nvPicPr>
          <p:cNvPr id="3544" name="Google Shape;3544;p317"/>
          <p:cNvPicPr preferRelativeResize="0"/>
          <p:nvPr/>
        </p:nvPicPr>
        <p:blipFill rotWithShape="1">
          <a:blip r:embed="rId57">
            <a:alphaModFix/>
          </a:blip>
          <a:srcRect/>
          <a:stretch/>
        </p:blipFill>
        <p:spPr>
          <a:xfrm>
            <a:off x="7497679" y="5518385"/>
            <a:ext cx="500910" cy="667880"/>
          </a:xfrm>
          <a:prstGeom prst="rect">
            <a:avLst/>
          </a:prstGeom>
          <a:noFill/>
          <a:ln>
            <a:noFill/>
          </a:ln>
        </p:spPr>
      </p:pic>
      <p:pic>
        <p:nvPicPr>
          <p:cNvPr id="3545" name="Google Shape;3545;p317"/>
          <p:cNvPicPr preferRelativeResize="0"/>
          <p:nvPr/>
        </p:nvPicPr>
        <p:blipFill rotWithShape="1">
          <a:blip r:embed="rId58">
            <a:alphaModFix/>
          </a:blip>
          <a:srcRect/>
          <a:stretch/>
        </p:blipFill>
        <p:spPr>
          <a:xfrm>
            <a:off x="3939455" y="5537248"/>
            <a:ext cx="472618" cy="630157"/>
          </a:xfrm>
          <a:prstGeom prst="rect">
            <a:avLst/>
          </a:prstGeom>
          <a:noFill/>
          <a:ln>
            <a:noFill/>
          </a:ln>
        </p:spPr>
      </p:pic>
      <p:pic>
        <p:nvPicPr>
          <p:cNvPr id="3546" name="Google Shape;3546;p317"/>
          <p:cNvPicPr preferRelativeResize="0"/>
          <p:nvPr/>
        </p:nvPicPr>
        <p:blipFill rotWithShape="1">
          <a:blip r:embed="rId59">
            <a:alphaModFix/>
          </a:blip>
          <a:srcRect/>
          <a:stretch/>
        </p:blipFill>
        <p:spPr>
          <a:xfrm>
            <a:off x="4523063" y="5537248"/>
            <a:ext cx="472617" cy="630157"/>
          </a:xfrm>
          <a:prstGeom prst="rect">
            <a:avLst/>
          </a:prstGeom>
          <a:noFill/>
          <a:ln>
            <a:noFill/>
          </a:ln>
        </p:spPr>
      </p:pic>
      <p:pic>
        <p:nvPicPr>
          <p:cNvPr id="3547" name="Google Shape;3547;p317"/>
          <p:cNvPicPr preferRelativeResize="0"/>
          <p:nvPr/>
        </p:nvPicPr>
        <p:blipFill rotWithShape="1">
          <a:blip r:embed="rId60">
            <a:alphaModFix/>
          </a:blip>
          <a:srcRect/>
          <a:stretch/>
        </p:blipFill>
        <p:spPr>
          <a:xfrm>
            <a:off x="5106670" y="5537248"/>
            <a:ext cx="472617" cy="630157"/>
          </a:xfrm>
          <a:prstGeom prst="rect">
            <a:avLst/>
          </a:prstGeom>
          <a:noFill/>
          <a:ln>
            <a:noFill/>
          </a:ln>
        </p:spPr>
      </p:pic>
      <p:pic>
        <p:nvPicPr>
          <p:cNvPr id="3548" name="Google Shape;3548;p317"/>
          <p:cNvPicPr preferRelativeResize="0"/>
          <p:nvPr/>
        </p:nvPicPr>
        <p:blipFill rotWithShape="1">
          <a:blip r:embed="rId61">
            <a:alphaModFix/>
          </a:blip>
          <a:srcRect/>
          <a:stretch/>
        </p:blipFill>
        <p:spPr>
          <a:xfrm>
            <a:off x="5690277" y="5537248"/>
            <a:ext cx="472617" cy="630157"/>
          </a:xfrm>
          <a:prstGeom prst="rect">
            <a:avLst/>
          </a:prstGeom>
          <a:noFill/>
          <a:ln>
            <a:noFill/>
          </a:ln>
        </p:spPr>
      </p:pic>
      <p:pic>
        <p:nvPicPr>
          <p:cNvPr id="3549" name="Google Shape;3549;p317"/>
          <p:cNvPicPr preferRelativeResize="0"/>
          <p:nvPr/>
        </p:nvPicPr>
        <p:blipFill rotWithShape="1">
          <a:blip r:embed="rId62">
            <a:alphaModFix/>
          </a:blip>
          <a:srcRect/>
          <a:stretch/>
        </p:blipFill>
        <p:spPr>
          <a:xfrm>
            <a:off x="293050" y="5579043"/>
            <a:ext cx="409925" cy="546567"/>
          </a:xfrm>
          <a:prstGeom prst="rect">
            <a:avLst/>
          </a:prstGeom>
          <a:noFill/>
          <a:ln>
            <a:noFill/>
          </a:ln>
        </p:spPr>
      </p:pic>
      <p:pic>
        <p:nvPicPr>
          <p:cNvPr id="3550" name="Google Shape;3550;p317"/>
          <p:cNvPicPr preferRelativeResize="0"/>
          <p:nvPr/>
        </p:nvPicPr>
        <p:blipFill rotWithShape="1">
          <a:blip r:embed="rId63">
            <a:alphaModFix/>
          </a:blip>
          <a:srcRect/>
          <a:stretch/>
        </p:blipFill>
        <p:spPr>
          <a:xfrm>
            <a:off x="813966" y="5579043"/>
            <a:ext cx="409925" cy="546567"/>
          </a:xfrm>
          <a:prstGeom prst="rect">
            <a:avLst/>
          </a:prstGeom>
          <a:noFill/>
          <a:ln>
            <a:noFill/>
          </a:ln>
        </p:spPr>
      </p:pic>
      <p:pic>
        <p:nvPicPr>
          <p:cNvPr id="3551" name="Google Shape;3551;p317"/>
          <p:cNvPicPr preferRelativeResize="0"/>
          <p:nvPr/>
        </p:nvPicPr>
        <p:blipFill rotWithShape="1">
          <a:blip r:embed="rId64">
            <a:alphaModFix/>
          </a:blip>
          <a:srcRect/>
          <a:stretch/>
        </p:blipFill>
        <p:spPr>
          <a:xfrm>
            <a:off x="1334881" y="5579043"/>
            <a:ext cx="409925" cy="546567"/>
          </a:xfrm>
          <a:prstGeom prst="rect">
            <a:avLst/>
          </a:prstGeom>
          <a:noFill/>
          <a:ln>
            <a:noFill/>
          </a:ln>
        </p:spPr>
      </p:pic>
      <p:pic>
        <p:nvPicPr>
          <p:cNvPr id="3552" name="Google Shape;3552;p317"/>
          <p:cNvPicPr preferRelativeResize="0"/>
          <p:nvPr/>
        </p:nvPicPr>
        <p:blipFill rotWithShape="1">
          <a:blip r:embed="rId65">
            <a:alphaModFix/>
          </a:blip>
          <a:srcRect/>
          <a:stretch/>
        </p:blipFill>
        <p:spPr>
          <a:xfrm>
            <a:off x="1855796" y="5579043"/>
            <a:ext cx="409925" cy="546567"/>
          </a:xfrm>
          <a:prstGeom prst="rect">
            <a:avLst/>
          </a:prstGeom>
          <a:noFill/>
          <a:ln>
            <a:noFill/>
          </a:ln>
        </p:spPr>
      </p:pic>
      <p:pic>
        <p:nvPicPr>
          <p:cNvPr id="3553" name="Google Shape;3553;p317"/>
          <p:cNvPicPr preferRelativeResize="0"/>
          <p:nvPr/>
        </p:nvPicPr>
        <p:blipFill rotWithShape="1">
          <a:blip r:embed="rId66">
            <a:alphaModFix/>
          </a:blip>
          <a:srcRect/>
          <a:stretch/>
        </p:blipFill>
        <p:spPr>
          <a:xfrm>
            <a:off x="2376711" y="5579043"/>
            <a:ext cx="409925" cy="546567"/>
          </a:xfrm>
          <a:prstGeom prst="rect">
            <a:avLst/>
          </a:prstGeom>
          <a:noFill/>
          <a:ln>
            <a:noFill/>
          </a:ln>
        </p:spPr>
      </p:pic>
      <p:pic>
        <p:nvPicPr>
          <p:cNvPr id="3554" name="Google Shape;3554;p317"/>
          <p:cNvPicPr preferRelativeResize="0"/>
          <p:nvPr/>
        </p:nvPicPr>
        <p:blipFill rotWithShape="1">
          <a:blip r:embed="rId67">
            <a:alphaModFix/>
          </a:blip>
          <a:srcRect/>
          <a:stretch/>
        </p:blipFill>
        <p:spPr>
          <a:xfrm>
            <a:off x="2897626" y="5579043"/>
            <a:ext cx="409925" cy="546567"/>
          </a:xfrm>
          <a:prstGeom prst="rect">
            <a:avLst/>
          </a:prstGeom>
          <a:noFill/>
          <a:ln>
            <a:noFill/>
          </a:ln>
        </p:spPr>
      </p:pic>
      <p:pic>
        <p:nvPicPr>
          <p:cNvPr id="3555" name="Google Shape;3555;p317"/>
          <p:cNvPicPr preferRelativeResize="0"/>
          <p:nvPr/>
        </p:nvPicPr>
        <p:blipFill rotWithShape="1">
          <a:blip r:embed="rId68">
            <a:alphaModFix/>
          </a:blip>
          <a:srcRect/>
          <a:stretch/>
        </p:blipFill>
        <p:spPr>
          <a:xfrm>
            <a:off x="3418541" y="5579043"/>
            <a:ext cx="409925" cy="546567"/>
          </a:xfrm>
          <a:prstGeom prst="rect">
            <a:avLst/>
          </a:prstGeom>
          <a:noFill/>
          <a:ln>
            <a:noFill/>
          </a:ln>
        </p:spPr>
      </p:pic>
      <p:sp>
        <p:nvSpPr>
          <p:cNvPr id="3556" name="Google Shape;3556;p317"/>
          <p:cNvSpPr txBox="1"/>
          <p:nvPr/>
        </p:nvSpPr>
        <p:spPr>
          <a:xfrm>
            <a:off x="268994" y="4340467"/>
            <a:ext cx="2141700" cy="39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 sz="1200" b="0" i="0" u="none" strike="noStrike" cap="none">
                <a:solidFill>
                  <a:schemeClr val="lt1"/>
                </a:solidFill>
                <a:latin typeface="Source Sans Pro"/>
                <a:ea typeface="Source Sans Pro"/>
                <a:cs typeface="Source Sans Pro"/>
                <a:sym typeface="Source Sans Pro"/>
              </a:rPr>
              <a:t>General / Data Science</a:t>
            </a:r>
            <a:endParaRPr sz="1200" b="0" i="0" u="none" strike="noStrike" cap="none">
              <a:solidFill>
                <a:schemeClr val="lt1"/>
              </a:solidFill>
              <a:latin typeface="Source Sans Pro"/>
              <a:ea typeface="Source Sans Pro"/>
              <a:cs typeface="Source Sans Pro"/>
              <a:sym typeface="Source Sans Pro"/>
            </a:endParaRPr>
          </a:p>
        </p:txBody>
      </p:sp>
      <p:sp>
        <p:nvSpPr>
          <p:cNvPr id="3557" name="Google Shape;3557;p317"/>
          <p:cNvSpPr txBox="1"/>
          <p:nvPr/>
        </p:nvSpPr>
        <p:spPr>
          <a:xfrm>
            <a:off x="268994" y="1061764"/>
            <a:ext cx="8095800" cy="94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5"/>
              </a:buClr>
              <a:buSzPts val="1300"/>
              <a:buFont typeface="Arial"/>
              <a:buNone/>
            </a:pPr>
            <a:r>
              <a:rPr lang="en" sz="1400" b="1" i="0" u="none" strike="noStrike" cap="none">
                <a:solidFill>
                  <a:schemeClr val="accent5"/>
                </a:solidFill>
                <a:latin typeface="Source Sans Pro"/>
                <a:ea typeface="Source Sans Pro"/>
                <a:cs typeface="Source Sans Pro"/>
                <a:sym typeface="Source Sans Pro"/>
              </a:rPr>
              <a:t>Icons can be recolored within Powerpoint </a:t>
            </a:r>
            <a:r>
              <a:rPr lang="en" sz="1400" b="1" i="0" u="none" strike="noStrike" cap="none">
                <a:solidFill>
                  <a:schemeClr val="lt1"/>
                </a:solidFill>
                <a:latin typeface="Source Sans Pro"/>
                <a:ea typeface="Source Sans Pro"/>
                <a:cs typeface="Source Sans Pro"/>
                <a:sym typeface="Source Sans Pro"/>
              </a:rPr>
              <a:t>— see: format picture / picture color / recolor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chemeClr val="lt1"/>
              </a:buClr>
              <a:buSzPts val="1300"/>
              <a:buFont typeface="Arial"/>
              <a:buNone/>
            </a:pPr>
            <a:r>
              <a:rPr lang="en" sz="1400" b="1" i="0" u="none" strike="noStrike" cap="none">
                <a:solidFill>
                  <a:schemeClr val="lt1"/>
                </a:solidFill>
                <a:latin typeface="Source Sans Pro"/>
                <a:ea typeface="Source Sans Pro"/>
                <a:cs typeface="Source Sans Pro"/>
                <a:sym typeface="Source Sans Pro"/>
              </a:rPr>
              <a:t>Orange, Green, Black versions (no recoloration necessary) can be found in </a:t>
            </a:r>
            <a:r>
              <a:rPr lang="en" sz="1400" b="1" i="0" u="sng" strike="noStrike" cap="none">
                <a:solidFill>
                  <a:schemeClr val="hlink"/>
                </a:solidFill>
                <a:latin typeface="Source Sans Pro"/>
                <a:ea typeface="Source Sans Pro"/>
                <a:cs typeface="Source Sans Pro"/>
                <a:sym typeface="Source Sans Pro"/>
                <a:hlinkClick r:id="rId69"/>
              </a:rPr>
              <a:t>go/icons</a:t>
            </a:r>
            <a:endParaRPr sz="1400" b="1" i="0" u="none" strike="noStrike" cap="none">
              <a:solidFill>
                <a:schemeClr val="lt1"/>
              </a:solidFill>
              <a:latin typeface="Source Sans Pro"/>
              <a:ea typeface="Source Sans Pro"/>
              <a:cs typeface="Source Sans Pro"/>
              <a:sym typeface="Source Sans Pro"/>
            </a:endParaRPr>
          </a:p>
          <a:p>
            <a:pPr marL="0" marR="0" lvl="0" indent="0" algn="l" rtl="0">
              <a:lnSpc>
                <a:spcPct val="100000"/>
              </a:lnSpc>
              <a:spcBef>
                <a:spcPts val="200"/>
              </a:spcBef>
              <a:spcAft>
                <a:spcPts val="0"/>
              </a:spcAft>
              <a:buClr>
                <a:srgbClr val="3F3F3F"/>
              </a:buClr>
              <a:buSzPts val="1100"/>
              <a:buFont typeface="Arial"/>
              <a:buNone/>
            </a:pPr>
            <a:endParaRPr sz="1200" b="0" i="0" u="none" strike="noStrike" cap="none">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6516715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3558"/>
        <p:cNvGrpSpPr/>
        <p:nvPr/>
      </p:nvGrpSpPr>
      <p:grpSpPr>
        <a:xfrm>
          <a:off x="0" y="0"/>
          <a:ext cx="0" cy="0"/>
          <a:chOff x="0" y="0"/>
          <a:chExt cx="0" cy="0"/>
        </a:xfrm>
      </p:grpSpPr>
      <p:sp>
        <p:nvSpPr>
          <p:cNvPr id="3559" name="Google Shape;3559;p318"/>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3560" name="Google Shape;3560;p318"/>
          <p:cNvSpPr txBox="1"/>
          <p:nvPr/>
        </p:nvSpPr>
        <p:spPr>
          <a:xfrm>
            <a:off x="276504" y="4253200"/>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 sz="1200" b="0" i="0" u="none" strike="noStrike" cap="none">
                <a:solidFill>
                  <a:schemeClr val="lt1"/>
                </a:solidFill>
                <a:latin typeface="Source Sans Pro"/>
                <a:ea typeface="Source Sans Pro"/>
                <a:cs typeface="Source Sans Pro"/>
                <a:sym typeface="Source Sans Pro"/>
              </a:rPr>
              <a:t>Industries</a:t>
            </a:r>
            <a:endParaRPr sz="1200" b="0" i="0" u="none" strike="noStrike" cap="none">
              <a:solidFill>
                <a:schemeClr val="lt1"/>
              </a:solidFill>
              <a:latin typeface="Source Sans Pro"/>
              <a:ea typeface="Source Sans Pro"/>
              <a:cs typeface="Source Sans Pro"/>
              <a:sym typeface="Source Sans Pro"/>
            </a:endParaRPr>
          </a:p>
        </p:txBody>
      </p:sp>
      <p:pic>
        <p:nvPicPr>
          <p:cNvPr id="3561" name="Google Shape;3561;p318"/>
          <p:cNvPicPr preferRelativeResize="0"/>
          <p:nvPr/>
        </p:nvPicPr>
        <p:blipFill rotWithShape="1">
          <a:blip r:embed="rId2">
            <a:alphaModFix/>
          </a:blip>
          <a:srcRect/>
          <a:stretch/>
        </p:blipFill>
        <p:spPr>
          <a:xfrm>
            <a:off x="375473" y="4724697"/>
            <a:ext cx="499670" cy="666227"/>
          </a:xfrm>
          <a:prstGeom prst="rect">
            <a:avLst/>
          </a:prstGeom>
          <a:noFill/>
          <a:ln>
            <a:noFill/>
          </a:ln>
        </p:spPr>
      </p:pic>
      <p:pic>
        <p:nvPicPr>
          <p:cNvPr id="3562" name="Google Shape;3562;p318"/>
          <p:cNvPicPr preferRelativeResize="0"/>
          <p:nvPr/>
        </p:nvPicPr>
        <p:blipFill rotWithShape="1">
          <a:blip r:embed="rId3">
            <a:alphaModFix/>
          </a:blip>
          <a:srcRect/>
          <a:stretch/>
        </p:blipFill>
        <p:spPr>
          <a:xfrm>
            <a:off x="956342" y="4724697"/>
            <a:ext cx="499670" cy="666227"/>
          </a:xfrm>
          <a:prstGeom prst="rect">
            <a:avLst/>
          </a:prstGeom>
          <a:noFill/>
          <a:ln>
            <a:noFill/>
          </a:ln>
        </p:spPr>
      </p:pic>
      <p:pic>
        <p:nvPicPr>
          <p:cNvPr id="3563" name="Google Shape;3563;p318"/>
          <p:cNvPicPr preferRelativeResize="0"/>
          <p:nvPr/>
        </p:nvPicPr>
        <p:blipFill rotWithShape="1">
          <a:blip r:embed="rId4">
            <a:alphaModFix/>
          </a:blip>
          <a:srcRect/>
          <a:stretch/>
        </p:blipFill>
        <p:spPr>
          <a:xfrm>
            <a:off x="1537211" y="4724697"/>
            <a:ext cx="499670" cy="666227"/>
          </a:xfrm>
          <a:prstGeom prst="rect">
            <a:avLst/>
          </a:prstGeom>
          <a:noFill/>
          <a:ln>
            <a:noFill/>
          </a:ln>
        </p:spPr>
      </p:pic>
      <p:pic>
        <p:nvPicPr>
          <p:cNvPr id="3564" name="Google Shape;3564;p318"/>
          <p:cNvPicPr preferRelativeResize="0"/>
          <p:nvPr/>
        </p:nvPicPr>
        <p:blipFill rotWithShape="1">
          <a:blip r:embed="rId5">
            <a:alphaModFix/>
          </a:blip>
          <a:srcRect/>
          <a:stretch/>
        </p:blipFill>
        <p:spPr>
          <a:xfrm>
            <a:off x="2118080" y="4724697"/>
            <a:ext cx="499670" cy="666227"/>
          </a:xfrm>
          <a:prstGeom prst="rect">
            <a:avLst/>
          </a:prstGeom>
          <a:noFill/>
          <a:ln>
            <a:noFill/>
          </a:ln>
        </p:spPr>
      </p:pic>
      <p:pic>
        <p:nvPicPr>
          <p:cNvPr id="3565" name="Google Shape;3565;p318"/>
          <p:cNvPicPr preferRelativeResize="0"/>
          <p:nvPr/>
        </p:nvPicPr>
        <p:blipFill rotWithShape="1">
          <a:blip r:embed="rId6">
            <a:alphaModFix/>
          </a:blip>
          <a:srcRect/>
          <a:stretch/>
        </p:blipFill>
        <p:spPr>
          <a:xfrm>
            <a:off x="2698949" y="4724697"/>
            <a:ext cx="499670" cy="666227"/>
          </a:xfrm>
          <a:prstGeom prst="rect">
            <a:avLst/>
          </a:prstGeom>
          <a:noFill/>
          <a:ln>
            <a:noFill/>
          </a:ln>
        </p:spPr>
      </p:pic>
      <p:pic>
        <p:nvPicPr>
          <p:cNvPr id="3566" name="Google Shape;3566;p318"/>
          <p:cNvPicPr preferRelativeResize="0"/>
          <p:nvPr/>
        </p:nvPicPr>
        <p:blipFill rotWithShape="1">
          <a:blip r:embed="rId7">
            <a:alphaModFix/>
          </a:blip>
          <a:srcRect/>
          <a:stretch/>
        </p:blipFill>
        <p:spPr>
          <a:xfrm>
            <a:off x="3279818" y="4724697"/>
            <a:ext cx="499670" cy="666227"/>
          </a:xfrm>
          <a:prstGeom prst="rect">
            <a:avLst/>
          </a:prstGeom>
          <a:noFill/>
          <a:ln>
            <a:noFill/>
          </a:ln>
        </p:spPr>
      </p:pic>
      <p:pic>
        <p:nvPicPr>
          <p:cNvPr id="3567" name="Google Shape;3567;p318"/>
          <p:cNvPicPr preferRelativeResize="0"/>
          <p:nvPr/>
        </p:nvPicPr>
        <p:blipFill rotWithShape="1">
          <a:blip r:embed="rId8">
            <a:alphaModFix/>
          </a:blip>
          <a:srcRect/>
          <a:stretch/>
        </p:blipFill>
        <p:spPr>
          <a:xfrm>
            <a:off x="3860687" y="4724697"/>
            <a:ext cx="499670" cy="666227"/>
          </a:xfrm>
          <a:prstGeom prst="rect">
            <a:avLst/>
          </a:prstGeom>
          <a:noFill/>
          <a:ln>
            <a:noFill/>
          </a:ln>
        </p:spPr>
      </p:pic>
      <p:pic>
        <p:nvPicPr>
          <p:cNvPr id="3568" name="Google Shape;3568;p318"/>
          <p:cNvPicPr preferRelativeResize="0"/>
          <p:nvPr/>
        </p:nvPicPr>
        <p:blipFill rotWithShape="1">
          <a:blip r:embed="rId9">
            <a:alphaModFix/>
          </a:blip>
          <a:srcRect/>
          <a:stretch/>
        </p:blipFill>
        <p:spPr>
          <a:xfrm>
            <a:off x="4441555" y="4724697"/>
            <a:ext cx="499670" cy="666227"/>
          </a:xfrm>
          <a:prstGeom prst="rect">
            <a:avLst/>
          </a:prstGeom>
          <a:noFill/>
          <a:ln>
            <a:noFill/>
          </a:ln>
        </p:spPr>
      </p:pic>
      <p:pic>
        <p:nvPicPr>
          <p:cNvPr id="3569" name="Google Shape;3569;p318"/>
          <p:cNvPicPr preferRelativeResize="0"/>
          <p:nvPr/>
        </p:nvPicPr>
        <p:blipFill rotWithShape="1">
          <a:blip r:embed="rId10">
            <a:alphaModFix/>
          </a:blip>
          <a:srcRect/>
          <a:stretch/>
        </p:blipFill>
        <p:spPr>
          <a:xfrm>
            <a:off x="5022425" y="4724697"/>
            <a:ext cx="499670" cy="666227"/>
          </a:xfrm>
          <a:prstGeom prst="rect">
            <a:avLst/>
          </a:prstGeom>
          <a:noFill/>
          <a:ln>
            <a:noFill/>
          </a:ln>
        </p:spPr>
      </p:pic>
      <p:pic>
        <p:nvPicPr>
          <p:cNvPr id="3570" name="Google Shape;3570;p318"/>
          <p:cNvPicPr preferRelativeResize="0"/>
          <p:nvPr/>
        </p:nvPicPr>
        <p:blipFill rotWithShape="1">
          <a:blip r:embed="rId11">
            <a:alphaModFix/>
          </a:blip>
          <a:srcRect/>
          <a:stretch/>
        </p:blipFill>
        <p:spPr>
          <a:xfrm>
            <a:off x="5603295" y="4724697"/>
            <a:ext cx="499670" cy="666227"/>
          </a:xfrm>
          <a:prstGeom prst="rect">
            <a:avLst/>
          </a:prstGeom>
          <a:noFill/>
          <a:ln>
            <a:noFill/>
          </a:ln>
        </p:spPr>
      </p:pic>
      <p:pic>
        <p:nvPicPr>
          <p:cNvPr id="3571" name="Google Shape;3571;p318"/>
          <p:cNvPicPr preferRelativeResize="0"/>
          <p:nvPr/>
        </p:nvPicPr>
        <p:blipFill rotWithShape="1">
          <a:blip r:embed="rId12">
            <a:alphaModFix/>
          </a:blip>
          <a:srcRect/>
          <a:stretch/>
        </p:blipFill>
        <p:spPr>
          <a:xfrm>
            <a:off x="6184163" y="4724697"/>
            <a:ext cx="499670" cy="666227"/>
          </a:xfrm>
          <a:prstGeom prst="rect">
            <a:avLst/>
          </a:prstGeom>
          <a:noFill/>
          <a:ln>
            <a:noFill/>
          </a:ln>
        </p:spPr>
      </p:pic>
      <p:pic>
        <p:nvPicPr>
          <p:cNvPr id="3572" name="Google Shape;3572;p318"/>
          <p:cNvPicPr preferRelativeResize="0"/>
          <p:nvPr/>
        </p:nvPicPr>
        <p:blipFill rotWithShape="1">
          <a:blip r:embed="rId13">
            <a:alphaModFix/>
          </a:blip>
          <a:srcRect/>
          <a:stretch/>
        </p:blipFill>
        <p:spPr>
          <a:xfrm>
            <a:off x="6765032" y="4724697"/>
            <a:ext cx="499670" cy="666227"/>
          </a:xfrm>
          <a:prstGeom prst="rect">
            <a:avLst/>
          </a:prstGeom>
          <a:noFill/>
          <a:ln>
            <a:noFill/>
          </a:ln>
        </p:spPr>
      </p:pic>
      <p:pic>
        <p:nvPicPr>
          <p:cNvPr id="3573" name="Google Shape;3573;p318"/>
          <p:cNvPicPr preferRelativeResize="0"/>
          <p:nvPr/>
        </p:nvPicPr>
        <p:blipFill rotWithShape="1">
          <a:blip r:embed="rId14">
            <a:alphaModFix/>
          </a:blip>
          <a:srcRect/>
          <a:stretch/>
        </p:blipFill>
        <p:spPr>
          <a:xfrm>
            <a:off x="7345900" y="4724697"/>
            <a:ext cx="499670" cy="666227"/>
          </a:xfrm>
          <a:prstGeom prst="rect">
            <a:avLst/>
          </a:prstGeom>
          <a:noFill/>
          <a:ln>
            <a:noFill/>
          </a:ln>
        </p:spPr>
      </p:pic>
      <p:pic>
        <p:nvPicPr>
          <p:cNvPr id="3574" name="Google Shape;3574;p318"/>
          <p:cNvPicPr preferRelativeResize="0"/>
          <p:nvPr/>
        </p:nvPicPr>
        <p:blipFill rotWithShape="1">
          <a:blip r:embed="rId15">
            <a:alphaModFix/>
          </a:blip>
          <a:srcRect/>
          <a:stretch/>
        </p:blipFill>
        <p:spPr>
          <a:xfrm>
            <a:off x="365480" y="3320059"/>
            <a:ext cx="535480" cy="713973"/>
          </a:xfrm>
          <a:prstGeom prst="rect">
            <a:avLst/>
          </a:prstGeom>
          <a:noFill/>
          <a:ln>
            <a:noFill/>
          </a:ln>
        </p:spPr>
      </p:pic>
      <p:pic>
        <p:nvPicPr>
          <p:cNvPr id="3575" name="Google Shape;3575;p318"/>
          <p:cNvPicPr preferRelativeResize="0"/>
          <p:nvPr/>
        </p:nvPicPr>
        <p:blipFill rotWithShape="1">
          <a:blip r:embed="rId16">
            <a:alphaModFix/>
          </a:blip>
          <a:srcRect/>
          <a:stretch/>
        </p:blipFill>
        <p:spPr>
          <a:xfrm>
            <a:off x="983900" y="3320059"/>
            <a:ext cx="535480" cy="713973"/>
          </a:xfrm>
          <a:prstGeom prst="rect">
            <a:avLst/>
          </a:prstGeom>
          <a:noFill/>
          <a:ln>
            <a:noFill/>
          </a:ln>
        </p:spPr>
      </p:pic>
      <p:pic>
        <p:nvPicPr>
          <p:cNvPr id="3576" name="Google Shape;3576;p318"/>
          <p:cNvPicPr preferRelativeResize="0"/>
          <p:nvPr/>
        </p:nvPicPr>
        <p:blipFill rotWithShape="1">
          <a:blip r:embed="rId17">
            <a:alphaModFix/>
          </a:blip>
          <a:srcRect/>
          <a:stretch/>
        </p:blipFill>
        <p:spPr>
          <a:xfrm>
            <a:off x="1602320" y="3320059"/>
            <a:ext cx="535480" cy="713973"/>
          </a:xfrm>
          <a:prstGeom prst="rect">
            <a:avLst/>
          </a:prstGeom>
          <a:noFill/>
          <a:ln>
            <a:noFill/>
          </a:ln>
        </p:spPr>
      </p:pic>
      <p:pic>
        <p:nvPicPr>
          <p:cNvPr id="3577" name="Google Shape;3577;p318"/>
          <p:cNvPicPr preferRelativeResize="0"/>
          <p:nvPr/>
        </p:nvPicPr>
        <p:blipFill rotWithShape="1">
          <a:blip r:embed="rId18">
            <a:alphaModFix/>
          </a:blip>
          <a:srcRect/>
          <a:stretch/>
        </p:blipFill>
        <p:spPr>
          <a:xfrm>
            <a:off x="2220740" y="3320059"/>
            <a:ext cx="535480" cy="713973"/>
          </a:xfrm>
          <a:prstGeom prst="rect">
            <a:avLst/>
          </a:prstGeom>
          <a:noFill/>
          <a:ln>
            <a:noFill/>
          </a:ln>
        </p:spPr>
      </p:pic>
      <p:pic>
        <p:nvPicPr>
          <p:cNvPr id="3578" name="Google Shape;3578;p318"/>
          <p:cNvPicPr preferRelativeResize="0"/>
          <p:nvPr/>
        </p:nvPicPr>
        <p:blipFill rotWithShape="1">
          <a:blip r:embed="rId19">
            <a:alphaModFix/>
          </a:blip>
          <a:srcRect/>
          <a:stretch/>
        </p:blipFill>
        <p:spPr>
          <a:xfrm>
            <a:off x="2839160" y="3320059"/>
            <a:ext cx="535480" cy="713973"/>
          </a:xfrm>
          <a:prstGeom prst="rect">
            <a:avLst/>
          </a:prstGeom>
          <a:noFill/>
          <a:ln>
            <a:noFill/>
          </a:ln>
        </p:spPr>
      </p:pic>
      <p:pic>
        <p:nvPicPr>
          <p:cNvPr id="3579" name="Google Shape;3579;p318"/>
          <p:cNvPicPr preferRelativeResize="0"/>
          <p:nvPr/>
        </p:nvPicPr>
        <p:blipFill rotWithShape="1">
          <a:blip r:embed="rId20">
            <a:alphaModFix/>
          </a:blip>
          <a:srcRect/>
          <a:stretch/>
        </p:blipFill>
        <p:spPr>
          <a:xfrm>
            <a:off x="3457580" y="3320059"/>
            <a:ext cx="535480" cy="713973"/>
          </a:xfrm>
          <a:prstGeom prst="rect">
            <a:avLst/>
          </a:prstGeom>
          <a:noFill/>
          <a:ln>
            <a:noFill/>
          </a:ln>
        </p:spPr>
      </p:pic>
      <p:pic>
        <p:nvPicPr>
          <p:cNvPr id="3580" name="Google Shape;3580;p318"/>
          <p:cNvPicPr preferRelativeResize="0"/>
          <p:nvPr/>
        </p:nvPicPr>
        <p:blipFill rotWithShape="1">
          <a:blip r:embed="rId21">
            <a:alphaModFix/>
          </a:blip>
          <a:srcRect/>
          <a:stretch/>
        </p:blipFill>
        <p:spPr>
          <a:xfrm>
            <a:off x="4076000" y="3320059"/>
            <a:ext cx="535480" cy="713973"/>
          </a:xfrm>
          <a:prstGeom prst="rect">
            <a:avLst/>
          </a:prstGeom>
          <a:noFill/>
          <a:ln>
            <a:noFill/>
          </a:ln>
        </p:spPr>
      </p:pic>
      <p:pic>
        <p:nvPicPr>
          <p:cNvPr id="3581" name="Google Shape;3581;p318"/>
          <p:cNvPicPr preferRelativeResize="0"/>
          <p:nvPr/>
        </p:nvPicPr>
        <p:blipFill rotWithShape="1">
          <a:blip r:embed="rId22">
            <a:alphaModFix/>
          </a:blip>
          <a:srcRect/>
          <a:stretch/>
        </p:blipFill>
        <p:spPr>
          <a:xfrm>
            <a:off x="4694420" y="3320059"/>
            <a:ext cx="535480" cy="713973"/>
          </a:xfrm>
          <a:prstGeom prst="rect">
            <a:avLst/>
          </a:prstGeom>
          <a:noFill/>
          <a:ln>
            <a:noFill/>
          </a:ln>
        </p:spPr>
      </p:pic>
      <p:pic>
        <p:nvPicPr>
          <p:cNvPr id="3582" name="Google Shape;3582;p318"/>
          <p:cNvPicPr preferRelativeResize="0"/>
          <p:nvPr/>
        </p:nvPicPr>
        <p:blipFill rotWithShape="1">
          <a:blip r:embed="rId23">
            <a:alphaModFix/>
          </a:blip>
          <a:srcRect/>
          <a:stretch/>
        </p:blipFill>
        <p:spPr>
          <a:xfrm>
            <a:off x="5312839" y="3320059"/>
            <a:ext cx="535480" cy="713973"/>
          </a:xfrm>
          <a:prstGeom prst="rect">
            <a:avLst/>
          </a:prstGeom>
          <a:noFill/>
          <a:ln>
            <a:noFill/>
          </a:ln>
        </p:spPr>
      </p:pic>
      <p:pic>
        <p:nvPicPr>
          <p:cNvPr id="3583" name="Google Shape;3583;p318"/>
          <p:cNvPicPr preferRelativeResize="0"/>
          <p:nvPr/>
        </p:nvPicPr>
        <p:blipFill rotWithShape="1">
          <a:blip r:embed="rId24">
            <a:alphaModFix/>
          </a:blip>
          <a:srcRect/>
          <a:stretch/>
        </p:blipFill>
        <p:spPr>
          <a:xfrm>
            <a:off x="5931260" y="3320059"/>
            <a:ext cx="535480" cy="713973"/>
          </a:xfrm>
          <a:prstGeom prst="rect">
            <a:avLst/>
          </a:prstGeom>
          <a:noFill/>
          <a:ln>
            <a:noFill/>
          </a:ln>
        </p:spPr>
      </p:pic>
      <p:pic>
        <p:nvPicPr>
          <p:cNvPr id="3584" name="Google Shape;3584;p318"/>
          <p:cNvPicPr preferRelativeResize="0"/>
          <p:nvPr/>
        </p:nvPicPr>
        <p:blipFill rotWithShape="1">
          <a:blip r:embed="rId25">
            <a:alphaModFix/>
          </a:blip>
          <a:srcRect/>
          <a:stretch/>
        </p:blipFill>
        <p:spPr>
          <a:xfrm>
            <a:off x="6549680" y="3320059"/>
            <a:ext cx="535480" cy="713973"/>
          </a:xfrm>
          <a:prstGeom prst="rect">
            <a:avLst/>
          </a:prstGeom>
          <a:noFill/>
          <a:ln>
            <a:noFill/>
          </a:ln>
        </p:spPr>
      </p:pic>
      <p:pic>
        <p:nvPicPr>
          <p:cNvPr id="3585" name="Google Shape;3585;p318"/>
          <p:cNvPicPr preferRelativeResize="0"/>
          <p:nvPr/>
        </p:nvPicPr>
        <p:blipFill rotWithShape="1">
          <a:blip r:embed="rId26">
            <a:alphaModFix/>
          </a:blip>
          <a:srcRect/>
          <a:stretch/>
        </p:blipFill>
        <p:spPr>
          <a:xfrm>
            <a:off x="7168100" y="3320059"/>
            <a:ext cx="535480" cy="713973"/>
          </a:xfrm>
          <a:prstGeom prst="rect">
            <a:avLst/>
          </a:prstGeom>
          <a:noFill/>
          <a:ln>
            <a:noFill/>
          </a:ln>
        </p:spPr>
      </p:pic>
      <p:pic>
        <p:nvPicPr>
          <p:cNvPr id="3586" name="Google Shape;3586;p318"/>
          <p:cNvPicPr preferRelativeResize="0"/>
          <p:nvPr/>
        </p:nvPicPr>
        <p:blipFill rotWithShape="1">
          <a:blip r:embed="rId27">
            <a:alphaModFix/>
          </a:blip>
          <a:srcRect/>
          <a:stretch/>
        </p:blipFill>
        <p:spPr>
          <a:xfrm>
            <a:off x="7786521" y="3320059"/>
            <a:ext cx="535480" cy="713973"/>
          </a:xfrm>
          <a:prstGeom prst="rect">
            <a:avLst/>
          </a:prstGeom>
          <a:noFill/>
          <a:ln>
            <a:noFill/>
          </a:ln>
        </p:spPr>
      </p:pic>
      <p:pic>
        <p:nvPicPr>
          <p:cNvPr id="3587" name="Google Shape;3587;p318"/>
          <p:cNvPicPr preferRelativeResize="0"/>
          <p:nvPr/>
        </p:nvPicPr>
        <p:blipFill rotWithShape="1">
          <a:blip r:embed="rId28">
            <a:alphaModFix/>
          </a:blip>
          <a:srcRect/>
          <a:stretch/>
        </p:blipFill>
        <p:spPr>
          <a:xfrm>
            <a:off x="8404938" y="3320059"/>
            <a:ext cx="535480" cy="713973"/>
          </a:xfrm>
          <a:prstGeom prst="rect">
            <a:avLst/>
          </a:prstGeom>
          <a:noFill/>
          <a:ln>
            <a:noFill/>
          </a:ln>
        </p:spPr>
      </p:pic>
      <p:sp>
        <p:nvSpPr>
          <p:cNvPr id="3588" name="Google Shape;3588;p318"/>
          <p:cNvSpPr txBox="1"/>
          <p:nvPr/>
        </p:nvSpPr>
        <p:spPr>
          <a:xfrm>
            <a:off x="269106" y="2958699"/>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 sz="1200" b="0" i="0" u="none" strike="noStrike" cap="none">
                <a:solidFill>
                  <a:schemeClr val="lt1"/>
                </a:solidFill>
                <a:latin typeface="Source Sans Pro"/>
                <a:ea typeface="Source Sans Pro"/>
                <a:cs typeface="Source Sans Pro"/>
                <a:sym typeface="Source Sans Pro"/>
              </a:rPr>
              <a:t>Security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200"/>
              </a:spcBef>
              <a:spcAft>
                <a:spcPts val="0"/>
              </a:spcAft>
              <a:buClr>
                <a:srgbClr val="3F3F3F"/>
              </a:buClr>
              <a:buSzPts val="1100"/>
              <a:buFont typeface="Arial"/>
              <a:buNone/>
            </a:pPr>
            <a:endParaRPr sz="1200" b="0" i="0" u="none" strike="noStrike" cap="none">
              <a:solidFill>
                <a:schemeClr val="lt1"/>
              </a:solidFill>
              <a:latin typeface="Source Sans Pro"/>
              <a:ea typeface="Source Sans Pro"/>
              <a:cs typeface="Source Sans Pro"/>
              <a:sym typeface="Source Sans Pro"/>
            </a:endParaRPr>
          </a:p>
        </p:txBody>
      </p:sp>
      <p:pic>
        <p:nvPicPr>
          <p:cNvPr id="3589" name="Google Shape;3589;p318"/>
          <p:cNvPicPr preferRelativeResize="0"/>
          <p:nvPr/>
        </p:nvPicPr>
        <p:blipFill rotWithShape="1">
          <a:blip r:embed="rId29">
            <a:alphaModFix/>
          </a:blip>
          <a:srcRect/>
          <a:stretch/>
        </p:blipFill>
        <p:spPr>
          <a:xfrm>
            <a:off x="365232" y="2076846"/>
            <a:ext cx="513605" cy="684807"/>
          </a:xfrm>
          <a:prstGeom prst="rect">
            <a:avLst/>
          </a:prstGeom>
          <a:noFill/>
          <a:ln>
            <a:noFill/>
          </a:ln>
        </p:spPr>
      </p:pic>
      <p:pic>
        <p:nvPicPr>
          <p:cNvPr id="3590" name="Google Shape;3590;p318"/>
          <p:cNvPicPr preferRelativeResize="0"/>
          <p:nvPr/>
        </p:nvPicPr>
        <p:blipFill rotWithShape="1">
          <a:blip r:embed="rId30">
            <a:alphaModFix/>
          </a:blip>
          <a:srcRect/>
          <a:stretch/>
        </p:blipFill>
        <p:spPr>
          <a:xfrm>
            <a:off x="1546780" y="2076846"/>
            <a:ext cx="513605" cy="684807"/>
          </a:xfrm>
          <a:prstGeom prst="rect">
            <a:avLst/>
          </a:prstGeom>
          <a:noFill/>
          <a:ln>
            <a:noFill/>
          </a:ln>
        </p:spPr>
      </p:pic>
      <p:pic>
        <p:nvPicPr>
          <p:cNvPr id="3591" name="Google Shape;3591;p318"/>
          <p:cNvPicPr preferRelativeResize="0"/>
          <p:nvPr/>
        </p:nvPicPr>
        <p:blipFill rotWithShape="1">
          <a:blip r:embed="rId31">
            <a:alphaModFix/>
          </a:blip>
          <a:srcRect/>
          <a:stretch/>
        </p:blipFill>
        <p:spPr>
          <a:xfrm>
            <a:off x="956006" y="2076846"/>
            <a:ext cx="513605" cy="684807"/>
          </a:xfrm>
          <a:prstGeom prst="rect">
            <a:avLst/>
          </a:prstGeom>
          <a:noFill/>
          <a:ln>
            <a:noFill/>
          </a:ln>
        </p:spPr>
      </p:pic>
      <p:pic>
        <p:nvPicPr>
          <p:cNvPr id="3592" name="Google Shape;3592;p318"/>
          <p:cNvPicPr preferRelativeResize="0"/>
          <p:nvPr/>
        </p:nvPicPr>
        <p:blipFill rotWithShape="1">
          <a:blip r:embed="rId32">
            <a:alphaModFix/>
          </a:blip>
          <a:srcRect/>
          <a:stretch/>
        </p:blipFill>
        <p:spPr>
          <a:xfrm>
            <a:off x="2137552" y="2076846"/>
            <a:ext cx="513605" cy="684807"/>
          </a:xfrm>
          <a:prstGeom prst="rect">
            <a:avLst/>
          </a:prstGeom>
          <a:noFill/>
          <a:ln>
            <a:noFill/>
          </a:ln>
        </p:spPr>
      </p:pic>
      <p:sp>
        <p:nvSpPr>
          <p:cNvPr id="3593" name="Google Shape;3593;p318"/>
          <p:cNvSpPr txBox="1"/>
          <p:nvPr/>
        </p:nvSpPr>
        <p:spPr>
          <a:xfrm>
            <a:off x="268857" y="1664197"/>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 sz="1200" b="0" i="0" u="none" strike="noStrike" cap="none">
                <a:solidFill>
                  <a:schemeClr val="lt1"/>
                </a:solidFill>
                <a:latin typeface="Source Sans Pro"/>
                <a:ea typeface="Source Sans Pro"/>
                <a:cs typeface="Source Sans Pro"/>
                <a:sym typeface="Source Sans Pro"/>
              </a:rPr>
              <a:t>Spark Benefits</a:t>
            </a:r>
            <a:endParaRPr sz="1200" b="0" i="0" u="none" strike="noStrike" cap="none">
              <a:solidFill>
                <a:schemeClr val="lt1"/>
              </a:solidFill>
              <a:latin typeface="Source Sans Pro"/>
              <a:ea typeface="Source Sans Pro"/>
              <a:cs typeface="Source Sans Pro"/>
              <a:sym typeface="Source Sans Pro"/>
            </a:endParaRPr>
          </a:p>
        </p:txBody>
      </p:sp>
      <p:pic>
        <p:nvPicPr>
          <p:cNvPr id="3594" name="Google Shape;3594;p318"/>
          <p:cNvPicPr preferRelativeResize="0"/>
          <p:nvPr/>
        </p:nvPicPr>
        <p:blipFill rotWithShape="1">
          <a:blip r:embed="rId33">
            <a:alphaModFix/>
          </a:blip>
          <a:srcRect/>
          <a:stretch/>
        </p:blipFill>
        <p:spPr>
          <a:xfrm>
            <a:off x="3284324" y="2093353"/>
            <a:ext cx="501225" cy="668300"/>
          </a:xfrm>
          <a:prstGeom prst="rect">
            <a:avLst/>
          </a:prstGeom>
          <a:noFill/>
          <a:ln>
            <a:noFill/>
          </a:ln>
        </p:spPr>
      </p:pic>
      <p:pic>
        <p:nvPicPr>
          <p:cNvPr id="3595" name="Google Shape;3595;p318"/>
          <p:cNvPicPr preferRelativeResize="0"/>
          <p:nvPr/>
        </p:nvPicPr>
        <p:blipFill rotWithShape="1">
          <a:blip r:embed="rId34">
            <a:alphaModFix/>
          </a:blip>
          <a:srcRect/>
          <a:stretch/>
        </p:blipFill>
        <p:spPr>
          <a:xfrm>
            <a:off x="3900129" y="2093353"/>
            <a:ext cx="501225" cy="668300"/>
          </a:xfrm>
          <a:prstGeom prst="rect">
            <a:avLst/>
          </a:prstGeom>
          <a:noFill/>
          <a:ln>
            <a:noFill/>
          </a:ln>
        </p:spPr>
      </p:pic>
      <p:pic>
        <p:nvPicPr>
          <p:cNvPr id="3596" name="Google Shape;3596;p318"/>
          <p:cNvPicPr preferRelativeResize="0"/>
          <p:nvPr/>
        </p:nvPicPr>
        <p:blipFill rotWithShape="1">
          <a:blip r:embed="rId35">
            <a:alphaModFix/>
          </a:blip>
          <a:srcRect/>
          <a:stretch/>
        </p:blipFill>
        <p:spPr>
          <a:xfrm>
            <a:off x="4515934" y="2093353"/>
            <a:ext cx="501225" cy="668300"/>
          </a:xfrm>
          <a:prstGeom prst="rect">
            <a:avLst/>
          </a:prstGeom>
          <a:noFill/>
          <a:ln>
            <a:noFill/>
          </a:ln>
        </p:spPr>
      </p:pic>
      <p:pic>
        <p:nvPicPr>
          <p:cNvPr id="3597" name="Google Shape;3597;p318"/>
          <p:cNvPicPr preferRelativeResize="0"/>
          <p:nvPr/>
        </p:nvPicPr>
        <p:blipFill rotWithShape="1">
          <a:blip r:embed="rId36">
            <a:alphaModFix/>
          </a:blip>
          <a:srcRect/>
          <a:stretch/>
        </p:blipFill>
        <p:spPr>
          <a:xfrm>
            <a:off x="5131739" y="2093353"/>
            <a:ext cx="501225" cy="668300"/>
          </a:xfrm>
          <a:prstGeom prst="rect">
            <a:avLst/>
          </a:prstGeom>
          <a:noFill/>
          <a:ln>
            <a:noFill/>
          </a:ln>
        </p:spPr>
      </p:pic>
      <p:pic>
        <p:nvPicPr>
          <p:cNvPr id="3598" name="Google Shape;3598;p318"/>
          <p:cNvPicPr preferRelativeResize="0"/>
          <p:nvPr/>
        </p:nvPicPr>
        <p:blipFill rotWithShape="1">
          <a:blip r:embed="rId37">
            <a:alphaModFix/>
          </a:blip>
          <a:srcRect/>
          <a:stretch/>
        </p:blipFill>
        <p:spPr>
          <a:xfrm>
            <a:off x="5747544" y="2093353"/>
            <a:ext cx="501225" cy="668300"/>
          </a:xfrm>
          <a:prstGeom prst="rect">
            <a:avLst/>
          </a:prstGeom>
          <a:noFill/>
          <a:ln>
            <a:noFill/>
          </a:ln>
        </p:spPr>
      </p:pic>
      <p:pic>
        <p:nvPicPr>
          <p:cNvPr id="3599" name="Google Shape;3599;p318"/>
          <p:cNvPicPr preferRelativeResize="0"/>
          <p:nvPr/>
        </p:nvPicPr>
        <p:blipFill rotWithShape="1">
          <a:blip r:embed="rId38">
            <a:alphaModFix/>
          </a:blip>
          <a:srcRect/>
          <a:stretch/>
        </p:blipFill>
        <p:spPr>
          <a:xfrm>
            <a:off x="6363349" y="2093353"/>
            <a:ext cx="501225" cy="668300"/>
          </a:xfrm>
          <a:prstGeom prst="rect">
            <a:avLst/>
          </a:prstGeom>
          <a:noFill/>
          <a:ln>
            <a:noFill/>
          </a:ln>
        </p:spPr>
      </p:pic>
      <p:pic>
        <p:nvPicPr>
          <p:cNvPr id="3600" name="Google Shape;3600;p318"/>
          <p:cNvPicPr preferRelativeResize="0"/>
          <p:nvPr/>
        </p:nvPicPr>
        <p:blipFill rotWithShape="1">
          <a:blip r:embed="rId39">
            <a:alphaModFix/>
          </a:blip>
          <a:srcRect/>
          <a:stretch/>
        </p:blipFill>
        <p:spPr>
          <a:xfrm>
            <a:off x="6979155" y="2093353"/>
            <a:ext cx="501225" cy="668300"/>
          </a:xfrm>
          <a:prstGeom prst="rect">
            <a:avLst/>
          </a:prstGeom>
          <a:noFill/>
          <a:ln>
            <a:noFill/>
          </a:ln>
        </p:spPr>
      </p:pic>
      <p:pic>
        <p:nvPicPr>
          <p:cNvPr id="3601" name="Google Shape;3601;p318"/>
          <p:cNvPicPr preferRelativeResize="0"/>
          <p:nvPr/>
        </p:nvPicPr>
        <p:blipFill rotWithShape="1">
          <a:blip r:embed="rId40">
            <a:alphaModFix/>
          </a:blip>
          <a:srcRect/>
          <a:stretch/>
        </p:blipFill>
        <p:spPr>
          <a:xfrm>
            <a:off x="7594959" y="2093353"/>
            <a:ext cx="501225" cy="668300"/>
          </a:xfrm>
          <a:prstGeom prst="rect">
            <a:avLst/>
          </a:prstGeom>
          <a:noFill/>
          <a:ln>
            <a:noFill/>
          </a:ln>
        </p:spPr>
      </p:pic>
      <p:pic>
        <p:nvPicPr>
          <p:cNvPr id="3602" name="Google Shape;3602;p318"/>
          <p:cNvPicPr preferRelativeResize="0"/>
          <p:nvPr/>
        </p:nvPicPr>
        <p:blipFill rotWithShape="1">
          <a:blip r:embed="rId41">
            <a:alphaModFix/>
          </a:blip>
          <a:srcRect/>
          <a:stretch/>
        </p:blipFill>
        <p:spPr>
          <a:xfrm>
            <a:off x="8210764" y="2093353"/>
            <a:ext cx="501225" cy="668300"/>
          </a:xfrm>
          <a:prstGeom prst="rect">
            <a:avLst/>
          </a:prstGeom>
          <a:noFill/>
          <a:ln>
            <a:noFill/>
          </a:ln>
        </p:spPr>
      </p:pic>
      <p:sp>
        <p:nvSpPr>
          <p:cNvPr id="3603" name="Google Shape;3603;p318"/>
          <p:cNvSpPr txBox="1"/>
          <p:nvPr/>
        </p:nvSpPr>
        <p:spPr>
          <a:xfrm>
            <a:off x="3187908" y="1667251"/>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 sz="1200" b="0" i="0" u="none" strike="noStrike" cap="none">
                <a:solidFill>
                  <a:schemeClr val="lt1"/>
                </a:solidFill>
                <a:latin typeface="Source Sans Pro"/>
                <a:ea typeface="Source Sans Pro"/>
                <a:cs typeface="Source Sans Pro"/>
                <a:sym typeface="Source Sans Pro"/>
              </a:rPr>
              <a:t>Spark Features</a:t>
            </a:r>
            <a:endParaRPr sz="1200" b="0" i="0" u="none" strike="noStrike" cap="none">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9962517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dk1"/>
        </a:solidFill>
        <a:effectLst/>
      </p:bgPr>
    </p:bg>
    <p:spTree>
      <p:nvGrpSpPr>
        <p:cNvPr id="1" name="Shape 3604"/>
        <p:cNvGrpSpPr/>
        <p:nvPr/>
      </p:nvGrpSpPr>
      <p:grpSpPr>
        <a:xfrm>
          <a:off x="0" y="0"/>
          <a:ext cx="0" cy="0"/>
          <a:chOff x="0" y="0"/>
          <a:chExt cx="0" cy="0"/>
        </a:xfrm>
      </p:grpSpPr>
      <p:pic>
        <p:nvPicPr>
          <p:cNvPr id="3605" name="Google Shape;3605;p319"/>
          <p:cNvPicPr preferRelativeResize="0"/>
          <p:nvPr/>
        </p:nvPicPr>
        <p:blipFill rotWithShape="1">
          <a:blip r:embed="rId2">
            <a:alphaModFix/>
          </a:blip>
          <a:srcRect/>
          <a:stretch/>
        </p:blipFill>
        <p:spPr>
          <a:xfrm>
            <a:off x="7919917" y="6453827"/>
            <a:ext cx="1050506" cy="238115"/>
          </a:xfrm>
          <a:prstGeom prst="rect">
            <a:avLst/>
          </a:prstGeom>
          <a:noFill/>
          <a:ln>
            <a:noFill/>
          </a:ln>
        </p:spPr>
      </p:pic>
      <p:sp>
        <p:nvSpPr>
          <p:cNvPr id="3606" name="Google Shape;3606;p319"/>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3607" name="Google Shape;3607;p319"/>
          <p:cNvSpPr txBox="1"/>
          <p:nvPr/>
        </p:nvSpPr>
        <p:spPr>
          <a:xfrm>
            <a:off x="226510" y="1691425"/>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 sz="1200" b="0" i="0" u="none" strike="noStrike" cap="none">
                <a:solidFill>
                  <a:schemeClr val="lt1"/>
                </a:solidFill>
                <a:latin typeface="Source Sans Pro"/>
                <a:ea typeface="Source Sans Pro"/>
                <a:cs typeface="Source Sans Pro"/>
                <a:sym typeface="Source Sans Pro"/>
              </a:rPr>
              <a:t>Misc </a:t>
            </a:r>
            <a:endParaRPr sz="1200" b="0" i="0" u="none" strike="noStrike" cap="none">
              <a:solidFill>
                <a:schemeClr val="lt1"/>
              </a:solidFill>
              <a:latin typeface="Source Sans Pro"/>
              <a:ea typeface="Source Sans Pro"/>
              <a:cs typeface="Source Sans Pro"/>
              <a:sym typeface="Source Sans Pro"/>
            </a:endParaRPr>
          </a:p>
        </p:txBody>
      </p:sp>
      <p:pic>
        <p:nvPicPr>
          <p:cNvPr id="3608" name="Google Shape;3608;p319"/>
          <p:cNvPicPr preferRelativeResize="0"/>
          <p:nvPr/>
        </p:nvPicPr>
        <p:blipFill rotWithShape="1">
          <a:blip r:embed="rId3">
            <a:alphaModFix/>
          </a:blip>
          <a:srcRect/>
          <a:stretch/>
        </p:blipFill>
        <p:spPr>
          <a:xfrm>
            <a:off x="181964" y="2284058"/>
            <a:ext cx="560050" cy="746733"/>
          </a:xfrm>
          <a:prstGeom prst="rect">
            <a:avLst/>
          </a:prstGeom>
          <a:noFill/>
          <a:ln>
            <a:noFill/>
          </a:ln>
        </p:spPr>
      </p:pic>
      <p:pic>
        <p:nvPicPr>
          <p:cNvPr id="3609" name="Google Shape;3609;p319"/>
          <p:cNvPicPr preferRelativeResize="0"/>
          <p:nvPr/>
        </p:nvPicPr>
        <p:blipFill rotWithShape="1">
          <a:blip r:embed="rId4">
            <a:alphaModFix/>
          </a:blip>
          <a:srcRect/>
          <a:stretch/>
        </p:blipFill>
        <p:spPr>
          <a:xfrm>
            <a:off x="720928" y="2284058"/>
            <a:ext cx="560050" cy="746733"/>
          </a:xfrm>
          <a:prstGeom prst="rect">
            <a:avLst/>
          </a:prstGeom>
          <a:noFill/>
          <a:ln>
            <a:noFill/>
          </a:ln>
        </p:spPr>
      </p:pic>
      <p:pic>
        <p:nvPicPr>
          <p:cNvPr id="3610" name="Google Shape;3610;p319"/>
          <p:cNvPicPr preferRelativeResize="0"/>
          <p:nvPr/>
        </p:nvPicPr>
        <p:blipFill rotWithShape="1">
          <a:blip r:embed="rId5">
            <a:alphaModFix/>
          </a:blip>
          <a:srcRect/>
          <a:stretch/>
        </p:blipFill>
        <p:spPr>
          <a:xfrm>
            <a:off x="1259892" y="2284058"/>
            <a:ext cx="560050" cy="746733"/>
          </a:xfrm>
          <a:prstGeom prst="rect">
            <a:avLst/>
          </a:prstGeom>
          <a:noFill/>
          <a:ln>
            <a:noFill/>
          </a:ln>
        </p:spPr>
      </p:pic>
      <p:pic>
        <p:nvPicPr>
          <p:cNvPr id="3611" name="Google Shape;3611;p319"/>
          <p:cNvPicPr preferRelativeResize="0"/>
          <p:nvPr/>
        </p:nvPicPr>
        <p:blipFill rotWithShape="1">
          <a:blip r:embed="rId6">
            <a:alphaModFix/>
          </a:blip>
          <a:srcRect/>
          <a:stretch/>
        </p:blipFill>
        <p:spPr>
          <a:xfrm>
            <a:off x="1798856" y="2284058"/>
            <a:ext cx="560050" cy="746733"/>
          </a:xfrm>
          <a:prstGeom prst="rect">
            <a:avLst/>
          </a:prstGeom>
          <a:noFill/>
          <a:ln>
            <a:noFill/>
          </a:ln>
        </p:spPr>
      </p:pic>
      <p:pic>
        <p:nvPicPr>
          <p:cNvPr id="3612" name="Google Shape;3612;p319"/>
          <p:cNvPicPr preferRelativeResize="0"/>
          <p:nvPr/>
        </p:nvPicPr>
        <p:blipFill rotWithShape="1">
          <a:blip r:embed="rId7">
            <a:alphaModFix/>
          </a:blip>
          <a:srcRect/>
          <a:stretch/>
        </p:blipFill>
        <p:spPr>
          <a:xfrm>
            <a:off x="2337820" y="2284058"/>
            <a:ext cx="560050" cy="746733"/>
          </a:xfrm>
          <a:prstGeom prst="rect">
            <a:avLst/>
          </a:prstGeom>
          <a:noFill/>
          <a:ln>
            <a:noFill/>
          </a:ln>
        </p:spPr>
      </p:pic>
      <p:pic>
        <p:nvPicPr>
          <p:cNvPr id="3613" name="Google Shape;3613;p319"/>
          <p:cNvPicPr preferRelativeResize="0"/>
          <p:nvPr/>
        </p:nvPicPr>
        <p:blipFill rotWithShape="1">
          <a:blip r:embed="rId8">
            <a:alphaModFix/>
          </a:blip>
          <a:srcRect/>
          <a:stretch/>
        </p:blipFill>
        <p:spPr>
          <a:xfrm>
            <a:off x="2876784" y="2284058"/>
            <a:ext cx="560050" cy="746733"/>
          </a:xfrm>
          <a:prstGeom prst="rect">
            <a:avLst/>
          </a:prstGeom>
          <a:noFill/>
          <a:ln>
            <a:noFill/>
          </a:ln>
        </p:spPr>
      </p:pic>
      <p:pic>
        <p:nvPicPr>
          <p:cNvPr id="3614" name="Google Shape;3614;p319"/>
          <p:cNvPicPr preferRelativeResize="0"/>
          <p:nvPr/>
        </p:nvPicPr>
        <p:blipFill rotWithShape="1">
          <a:blip r:embed="rId9">
            <a:alphaModFix/>
          </a:blip>
          <a:srcRect/>
          <a:stretch/>
        </p:blipFill>
        <p:spPr>
          <a:xfrm>
            <a:off x="3415748" y="2284058"/>
            <a:ext cx="560050" cy="746733"/>
          </a:xfrm>
          <a:prstGeom prst="rect">
            <a:avLst/>
          </a:prstGeom>
          <a:noFill/>
          <a:ln>
            <a:noFill/>
          </a:ln>
        </p:spPr>
      </p:pic>
      <p:pic>
        <p:nvPicPr>
          <p:cNvPr id="3615" name="Google Shape;3615;p319"/>
          <p:cNvPicPr preferRelativeResize="0"/>
          <p:nvPr/>
        </p:nvPicPr>
        <p:blipFill rotWithShape="1">
          <a:blip r:embed="rId10">
            <a:alphaModFix/>
          </a:blip>
          <a:srcRect/>
          <a:stretch/>
        </p:blipFill>
        <p:spPr>
          <a:xfrm>
            <a:off x="3954712" y="2284058"/>
            <a:ext cx="560050" cy="746733"/>
          </a:xfrm>
          <a:prstGeom prst="rect">
            <a:avLst/>
          </a:prstGeom>
          <a:noFill/>
          <a:ln>
            <a:noFill/>
          </a:ln>
        </p:spPr>
      </p:pic>
      <p:pic>
        <p:nvPicPr>
          <p:cNvPr id="3616" name="Google Shape;3616;p319"/>
          <p:cNvPicPr preferRelativeResize="0"/>
          <p:nvPr/>
        </p:nvPicPr>
        <p:blipFill rotWithShape="1">
          <a:blip r:embed="rId11">
            <a:alphaModFix/>
          </a:blip>
          <a:srcRect/>
          <a:stretch/>
        </p:blipFill>
        <p:spPr>
          <a:xfrm>
            <a:off x="4493676" y="2284058"/>
            <a:ext cx="560050" cy="746733"/>
          </a:xfrm>
          <a:prstGeom prst="rect">
            <a:avLst/>
          </a:prstGeom>
          <a:noFill/>
          <a:ln>
            <a:noFill/>
          </a:ln>
        </p:spPr>
      </p:pic>
      <p:pic>
        <p:nvPicPr>
          <p:cNvPr id="3617" name="Google Shape;3617;p319"/>
          <p:cNvPicPr preferRelativeResize="0"/>
          <p:nvPr/>
        </p:nvPicPr>
        <p:blipFill rotWithShape="1">
          <a:blip r:embed="rId12">
            <a:alphaModFix/>
          </a:blip>
          <a:srcRect/>
          <a:stretch/>
        </p:blipFill>
        <p:spPr>
          <a:xfrm>
            <a:off x="5032639" y="2284058"/>
            <a:ext cx="560050" cy="746733"/>
          </a:xfrm>
          <a:prstGeom prst="rect">
            <a:avLst/>
          </a:prstGeom>
          <a:noFill/>
          <a:ln>
            <a:noFill/>
          </a:ln>
        </p:spPr>
      </p:pic>
      <p:pic>
        <p:nvPicPr>
          <p:cNvPr id="3618" name="Google Shape;3618;p319"/>
          <p:cNvPicPr preferRelativeResize="0"/>
          <p:nvPr/>
        </p:nvPicPr>
        <p:blipFill rotWithShape="1">
          <a:blip r:embed="rId13">
            <a:alphaModFix/>
          </a:blip>
          <a:srcRect/>
          <a:stretch/>
        </p:blipFill>
        <p:spPr>
          <a:xfrm>
            <a:off x="5571604" y="2284058"/>
            <a:ext cx="560050" cy="746733"/>
          </a:xfrm>
          <a:prstGeom prst="rect">
            <a:avLst/>
          </a:prstGeom>
          <a:noFill/>
          <a:ln>
            <a:noFill/>
          </a:ln>
        </p:spPr>
      </p:pic>
      <p:pic>
        <p:nvPicPr>
          <p:cNvPr id="3619" name="Google Shape;3619;p319"/>
          <p:cNvPicPr preferRelativeResize="0"/>
          <p:nvPr/>
        </p:nvPicPr>
        <p:blipFill rotWithShape="1">
          <a:blip r:embed="rId14">
            <a:alphaModFix/>
          </a:blip>
          <a:srcRect/>
          <a:stretch/>
        </p:blipFill>
        <p:spPr>
          <a:xfrm>
            <a:off x="6110568" y="2284058"/>
            <a:ext cx="560050" cy="746733"/>
          </a:xfrm>
          <a:prstGeom prst="rect">
            <a:avLst/>
          </a:prstGeom>
          <a:noFill/>
          <a:ln>
            <a:noFill/>
          </a:ln>
        </p:spPr>
      </p:pic>
      <p:pic>
        <p:nvPicPr>
          <p:cNvPr id="3620" name="Google Shape;3620;p319"/>
          <p:cNvPicPr preferRelativeResize="0"/>
          <p:nvPr/>
        </p:nvPicPr>
        <p:blipFill rotWithShape="1">
          <a:blip r:embed="rId15">
            <a:alphaModFix/>
          </a:blip>
          <a:srcRect/>
          <a:stretch/>
        </p:blipFill>
        <p:spPr>
          <a:xfrm>
            <a:off x="6649532" y="2284058"/>
            <a:ext cx="560050" cy="746733"/>
          </a:xfrm>
          <a:prstGeom prst="rect">
            <a:avLst/>
          </a:prstGeom>
          <a:noFill/>
          <a:ln>
            <a:noFill/>
          </a:ln>
        </p:spPr>
      </p:pic>
      <p:pic>
        <p:nvPicPr>
          <p:cNvPr id="3621" name="Google Shape;3621;p319"/>
          <p:cNvPicPr preferRelativeResize="0"/>
          <p:nvPr/>
        </p:nvPicPr>
        <p:blipFill rotWithShape="1">
          <a:blip r:embed="rId16">
            <a:alphaModFix/>
          </a:blip>
          <a:srcRect/>
          <a:stretch/>
        </p:blipFill>
        <p:spPr>
          <a:xfrm>
            <a:off x="7188496" y="2284058"/>
            <a:ext cx="560050" cy="746733"/>
          </a:xfrm>
          <a:prstGeom prst="rect">
            <a:avLst/>
          </a:prstGeom>
          <a:noFill/>
          <a:ln>
            <a:noFill/>
          </a:ln>
        </p:spPr>
      </p:pic>
      <p:pic>
        <p:nvPicPr>
          <p:cNvPr id="3622" name="Google Shape;3622;p319"/>
          <p:cNvPicPr preferRelativeResize="0"/>
          <p:nvPr/>
        </p:nvPicPr>
        <p:blipFill rotWithShape="1">
          <a:blip r:embed="rId17">
            <a:alphaModFix/>
          </a:blip>
          <a:srcRect/>
          <a:stretch/>
        </p:blipFill>
        <p:spPr>
          <a:xfrm>
            <a:off x="7727460" y="2284058"/>
            <a:ext cx="560050" cy="746733"/>
          </a:xfrm>
          <a:prstGeom prst="rect">
            <a:avLst/>
          </a:prstGeom>
          <a:noFill/>
          <a:ln>
            <a:noFill/>
          </a:ln>
        </p:spPr>
      </p:pic>
      <p:pic>
        <p:nvPicPr>
          <p:cNvPr id="3623" name="Google Shape;3623;p319"/>
          <p:cNvPicPr preferRelativeResize="0"/>
          <p:nvPr/>
        </p:nvPicPr>
        <p:blipFill rotWithShape="1">
          <a:blip r:embed="rId18">
            <a:alphaModFix/>
          </a:blip>
          <a:srcRect/>
          <a:stretch/>
        </p:blipFill>
        <p:spPr>
          <a:xfrm>
            <a:off x="8266419" y="2284058"/>
            <a:ext cx="560050" cy="746733"/>
          </a:xfrm>
          <a:prstGeom prst="rect">
            <a:avLst/>
          </a:prstGeom>
          <a:noFill/>
          <a:ln>
            <a:noFill/>
          </a:ln>
        </p:spPr>
      </p:pic>
      <p:pic>
        <p:nvPicPr>
          <p:cNvPr id="3624" name="Google Shape;3624;p319"/>
          <p:cNvPicPr preferRelativeResize="0"/>
          <p:nvPr/>
        </p:nvPicPr>
        <p:blipFill rotWithShape="1">
          <a:blip r:embed="rId19">
            <a:alphaModFix/>
          </a:blip>
          <a:srcRect/>
          <a:stretch/>
        </p:blipFill>
        <p:spPr>
          <a:xfrm>
            <a:off x="185348" y="3284632"/>
            <a:ext cx="560050" cy="746733"/>
          </a:xfrm>
          <a:prstGeom prst="rect">
            <a:avLst/>
          </a:prstGeom>
          <a:noFill/>
          <a:ln>
            <a:noFill/>
          </a:ln>
        </p:spPr>
      </p:pic>
      <p:pic>
        <p:nvPicPr>
          <p:cNvPr id="3625" name="Google Shape;3625;p319"/>
          <p:cNvPicPr preferRelativeResize="0"/>
          <p:nvPr/>
        </p:nvPicPr>
        <p:blipFill rotWithShape="1">
          <a:blip r:embed="rId20">
            <a:alphaModFix/>
          </a:blip>
          <a:srcRect/>
          <a:stretch/>
        </p:blipFill>
        <p:spPr>
          <a:xfrm>
            <a:off x="768864" y="3284632"/>
            <a:ext cx="560050" cy="746733"/>
          </a:xfrm>
          <a:prstGeom prst="rect">
            <a:avLst/>
          </a:prstGeom>
          <a:noFill/>
          <a:ln>
            <a:noFill/>
          </a:ln>
        </p:spPr>
      </p:pic>
      <p:pic>
        <p:nvPicPr>
          <p:cNvPr id="3626" name="Google Shape;3626;p319"/>
          <p:cNvPicPr preferRelativeResize="0"/>
          <p:nvPr/>
        </p:nvPicPr>
        <p:blipFill rotWithShape="1">
          <a:blip r:embed="rId21">
            <a:alphaModFix/>
          </a:blip>
          <a:srcRect/>
          <a:stretch/>
        </p:blipFill>
        <p:spPr>
          <a:xfrm>
            <a:off x="1341794" y="3284632"/>
            <a:ext cx="560050" cy="746733"/>
          </a:xfrm>
          <a:prstGeom prst="rect">
            <a:avLst/>
          </a:prstGeom>
          <a:noFill/>
          <a:ln>
            <a:noFill/>
          </a:ln>
        </p:spPr>
      </p:pic>
      <p:pic>
        <p:nvPicPr>
          <p:cNvPr id="3627" name="Google Shape;3627;p319"/>
          <p:cNvPicPr preferRelativeResize="0"/>
          <p:nvPr/>
        </p:nvPicPr>
        <p:blipFill rotWithShape="1">
          <a:blip r:embed="rId22">
            <a:alphaModFix/>
          </a:blip>
          <a:srcRect/>
          <a:stretch/>
        </p:blipFill>
        <p:spPr>
          <a:xfrm>
            <a:off x="1876080" y="3284632"/>
            <a:ext cx="560050" cy="746733"/>
          </a:xfrm>
          <a:prstGeom prst="rect">
            <a:avLst/>
          </a:prstGeom>
          <a:noFill/>
          <a:ln>
            <a:noFill/>
          </a:ln>
        </p:spPr>
      </p:pic>
      <p:pic>
        <p:nvPicPr>
          <p:cNvPr id="3628" name="Google Shape;3628;p319"/>
          <p:cNvPicPr preferRelativeResize="0"/>
          <p:nvPr/>
        </p:nvPicPr>
        <p:blipFill rotWithShape="1">
          <a:blip r:embed="rId23">
            <a:alphaModFix/>
          </a:blip>
          <a:srcRect/>
          <a:stretch/>
        </p:blipFill>
        <p:spPr>
          <a:xfrm>
            <a:off x="2410366" y="3284632"/>
            <a:ext cx="560050" cy="746733"/>
          </a:xfrm>
          <a:prstGeom prst="rect">
            <a:avLst/>
          </a:prstGeom>
          <a:noFill/>
          <a:ln>
            <a:noFill/>
          </a:ln>
        </p:spPr>
      </p:pic>
      <p:pic>
        <p:nvPicPr>
          <p:cNvPr id="3629" name="Google Shape;3629;p319"/>
          <p:cNvPicPr preferRelativeResize="0"/>
          <p:nvPr/>
        </p:nvPicPr>
        <p:blipFill rotWithShape="1">
          <a:blip r:embed="rId24">
            <a:alphaModFix/>
          </a:blip>
          <a:srcRect/>
          <a:stretch/>
        </p:blipFill>
        <p:spPr>
          <a:xfrm>
            <a:off x="2944652" y="3284632"/>
            <a:ext cx="560050" cy="746733"/>
          </a:xfrm>
          <a:prstGeom prst="rect">
            <a:avLst/>
          </a:prstGeom>
          <a:noFill/>
          <a:ln>
            <a:noFill/>
          </a:ln>
        </p:spPr>
      </p:pic>
      <p:pic>
        <p:nvPicPr>
          <p:cNvPr id="3630" name="Google Shape;3630;p319"/>
          <p:cNvPicPr preferRelativeResize="0"/>
          <p:nvPr/>
        </p:nvPicPr>
        <p:blipFill rotWithShape="1">
          <a:blip r:embed="rId25">
            <a:alphaModFix/>
          </a:blip>
          <a:srcRect/>
          <a:stretch/>
        </p:blipFill>
        <p:spPr>
          <a:xfrm>
            <a:off x="3478938" y="3284632"/>
            <a:ext cx="560050" cy="746733"/>
          </a:xfrm>
          <a:prstGeom prst="rect">
            <a:avLst/>
          </a:prstGeom>
          <a:noFill/>
          <a:ln>
            <a:noFill/>
          </a:ln>
        </p:spPr>
      </p:pic>
      <p:pic>
        <p:nvPicPr>
          <p:cNvPr id="3631" name="Google Shape;3631;p319"/>
          <p:cNvPicPr preferRelativeResize="0"/>
          <p:nvPr/>
        </p:nvPicPr>
        <p:blipFill rotWithShape="1">
          <a:blip r:embed="rId26">
            <a:alphaModFix/>
          </a:blip>
          <a:srcRect/>
          <a:stretch/>
        </p:blipFill>
        <p:spPr>
          <a:xfrm>
            <a:off x="6356075" y="5214667"/>
            <a:ext cx="560050" cy="746733"/>
          </a:xfrm>
          <a:prstGeom prst="rect">
            <a:avLst/>
          </a:prstGeom>
          <a:noFill/>
          <a:ln>
            <a:noFill/>
          </a:ln>
        </p:spPr>
      </p:pic>
      <p:pic>
        <p:nvPicPr>
          <p:cNvPr id="3632" name="Google Shape;3632;p319"/>
          <p:cNvPicPr preferRelativeResize="0"/>
          <p:nvPr/>
        </p:nvPicPr>
        <p:blipFill rotWithShape="1">
          <a:blip r:embed="rId27">
            <a:alphaModFix/>
          </a:blip>
          <a:srcRect/>
          <a:stretch/>
        </p:blipFill>
        <p:spPr>
          <a:xfrm>
            <a:off x="6872148" y="5214667"/>
            <a:ext cx="560050" cy="746733"/>
          </a:xfrm>
          <a:prstGeom prst="rect">
            <a:avLst/>
          </a:prstGeom>
          <a:noFill/>
          <a:ln>
            <a:noFill/>
          </a:ln>
        </p:spPr>
      </p:pic>
      <p:pic>
        <p:nvPicPr>
          <p:cNvPr id="3633" name="Google Shape;3633;p319"/>
          <p:cNvPicPr preferRelativeResize="0"/>
          <p:nvPr/>
        </p:nvPicPr>
        <p:blipFill rotWithShape="1">
          <a:blip r:embed="rId28">
            <a:alphaModFix/>
          </a:blip>
          <a:srcRect/>
          <a:stretch/>
        </p:blipFill>
        <p:spPr>
          <a:xfrm>
            <a:off x="7388221" y="5214667"/>
            <a:ext cx="560050" cy="746733"/>
          </a:xfrm>
          <a:prstGeom prst="rect">
            <a:avLst/>
          </a:prstGeom>
          <a:noFill/>
          <a:ln>
            <a:noFill/>
          </a:ln>
        </p:spPr>
      </p:pic>
      <p:pic>
        <p:nvPicPr>
          <p:cNvPr id="3634" name="Google Shape;3634;p319"/>
          <p:cNvPicPr preferRelativeResize="0"/>
          <p:nvPr/>
        </p:nvPicPr>
        <p:blipFill rotWithShape="1">
          <a:blip r:embed="rId29">
            <a:alphaModFix/>
          </a:blip>
          <a:srcRect/>
          <a:stretch/>
        </p:blipFill>
        <p:spPr>
          <a:xfrm>
            <a:off x="7904293" y="5214667"/>
            <a:ext cx="560050" cy="746733"/>
          </a:xfrm>
          <a:prstGeom prst="rect">
            <a:avLst/>
          </a:prstGeom>
          <a:noFill/>
          <a:ln>
            <a:noFill/>
          </a:ln>
        </p:spPr>
      </p:pic>
      <p:pic>
        <p:nvPicPr>
          <p:cNvPr id="3635" name="Google Shape;3635;p319"/>
          <p:cNvPicPr preferRelativeResize="0"/>
          <p:nvPr/>
        </p:nvPicPr>
        <p:blipFill rotWithShape="1">
          <a:blip r:embed="rId30">
            <a:alphaModFix/>
          </a:blip>
          <a:srcRect/>
          <a:stretch/>
        </p:blipFill>
        <p:spPr>
          <a:xfrm>
            <a:off x="8420365" y="5214667"/>
            <a:ext cx="560050" cy="746733"/>
          </a:xfrm>
          <a:prstGeom prst="rect">
            <a:avLst/>
          </a:prstGeom>
          <a:noFill/>
          <a:ln>
            <a:noFill/>
          </a:ln>
        </p:spPr>
      </p:pic>
      <p:pic>
        <p:nvPicPr>
          <p:cNvPr id="3636" name="Google Shape;3636;p319"/>
          <p:cNvPicPr preferRelativeResize="0"/>
          <p:nvPr/>
        </p:nvPicPr>
        <p:blipFill rotWithShape="1">
          <a:blip r:embed="rId31">
            <a:alphaModFix/>
          </a:blip>
          <a:srcRect/>
          <a:stretch/>
        </p:blipFill>
        <p:spPr>
          <a:xfrm>
            <a:off x="4013224" y="3204616"/>
            <a:ext cx="560050" cy="746733"/>
          </a:xfrm>
          <a:prstGeom prst="rect">
            <a:avLst/>
          </a:prstGeom>
          <a:noFill/>
          <a:ln>
            <a:noFill/>
          </a:ln>
        </p:spPr>
      </p:pic>
      <p:pic>
        <p:nvPicPr>
          <p:cNvPr id="3637" name="Google Shape;3637;p319"/>
          <p:cNvPicPr preferRelativeResize="0"/>
          <p:nvPr/>
        </p:nvPicPr>
        <p:blipFill rotWithShape="1">
          <a:blip r:embed="rId32">
            <a:alphaModFix/>
          </a:blip>
          <a:srcRect/>
          <a:stretch/>
        </p:blipFill>
        <p:spPr>
          <a:xfrm>
            <a:off x="4547510" y="3204616"/>
            <a:ext cx="560050" cy="746733"/>
          </a:xfrm>
          <a:prstGeom prst="rect">
            <a:avLst/>
          </a:prstGeom>
          <a:noFill/>
          <a:ln>
            <a:noFill/>
          </a:ln>
        </p:spPr>
      </p:pic>
      <p:pic>
        <p:nvPicPr>
          <p:cNvPr id="3638" name="Google Shape;3638;p319"/>
          <p:cNvPicPr preferRelativeResize="0"/>
          <p:nvPr/>
        </p:nvPicPr>
        <p:blipFill rotWithShape="1">
          <a:blip r:embed="rId33">
            <a:alphaModFix/>
          </a:blip>
          <a:srcRect/>
          <a:stretch/>
        </p:blipFill>
        <p:spPr>
          <a:xfrm>
            <a:off x="5081796" y="3204616"/>
            <a:ext cx="560050" cy="746733"/>
          </a:xfrm>
          <a:prstGeom prst="rect">
            <a:avLst/>
          </a:prstGeom>
          <a:noFill/>
          <a:ln>
            <a:noFill/>
          </a:ln>
        </p:spPr>
      </p:pic>
      <p:pic>
        <p:nvPicPr>
          <p:cNvPr id="3639" name="Google Shape;3639;p319"/>
          <p:cNvPicPr preferRelativeResize="0"/>
          <p:nvPr/>
        </p:nvPicPr>
        <p:blipFill rotWithShape="1">
          <a:blip r:embed="rId34">
            <a:alphaModFix/>
          </a:blip>
          <a:srcRect/>
          <a:stretch/>
        </p:blipFill>
        <p:spPr>
          <a:xfrm>
            <a:off x="5616082" y="3204616"/>
            <a:ext cx="560050" cy="746733"/>
          </a:xfrm>
          <a:prstGeom prst="rect">
            <a:avLst/>
          </a:prstGeom>
          <a:noFill/>
          <a:ln>
            <a:noFill/>
          </a:ln>
        </p:spPr>
      </p:pic>
      <p:pic>
        <p:nvPicPr>
          <p:cNvPr id="3640" name="Google Shape;3640;p319"/>
          <p:cNvPicPr preferRelativeResize="0"/>
          <p:nvPr/>
        </p:nvPicPr>
        <p:blipFill rotWithShape="1">
          <a:blip r:embed="rId35">
            <a:alphaModFix/>
          </a:blip>
          <a:srcRect/>
          <a:stretch/>
        </p:blipFill>
        <p:spPr>
          <a:xfrm>
            <a:off x="6150368" y="3204616"/>
            <a:ext cx="560050" cy="746733"/>
          </a:xfrm>
          <a:prstGeom prst="rect">
            <a:avLst/>
          </a:prstGeom>
          <a:noFill/>
          <a:ln>
            <a:noFill/>
          </a:ln>
        </p:spPr>
      </p:pic>
      <p:pic>
        <p:nvPicPr>
          <p:cNvPr id="3641" name="Google Shape;3641;p319"/>
          <p:cNvPicPr preferRelativeResize="0"/>
          <p:nvPr/>
        </p:nvPicPr>
        <p:blipFill rotWithShape="1">
          <a:blip r:embed="rId36">
            <a:alphaModFix/>
          </a:blip>
          <a:srcRect/>
          <a:stretch/>
        </p:blipFill>
        <p:spPr>
          <a:xfrm>
            <a:off x="6684654" y="3204616"/>
            <a:ext cx="560050" cy="746733"/>
          </a:xfrm>
          <a:prstGeom prst="rect">
            <a:avLst/>
          </a:prstGeom>
          <a:noFill/>
          <a:ln>
            <a:noFill/>
          </a:ln>
        </p:spPr>
      </p:pic>
      <p:pic>
        <p:nvPicPr>
          <p:cNvPr id="3642" name="Google Shape;3642;p319"/>
          <p:cNvPicPr preferRelativeResize="0"/>
          <p:nvPr/>
        </p:nvPicPr>
        <p:blipFill rotWithShape="1">
          <a:blip r:embed="rId37">
            <a:alphaModFix/>
          </a:blip>
          <a:srcRect/>
          <a:stretch/>
        </p:blipFill>
        <p:spPr>
          <a:xfrm>
            <a:off x="7218940" y="3204616"/>
            <a:ext cx="560050" cy="746733"/>
          </a:xfrm>
          <a:prstGeom prst="rect">
            <a:avLst/>
          </a:prstGeom>
          <a:noFill/>
          <a:ln>
            <a:noFill/>
          </a:ln>
        </p:spPr>
      </p:pic>
      <p:pic>
        <p:nvPicPr>
          <p:cNvPr id="3643" name="Google Shape;3643;p319"/>
          <p:cNvPicPr preferRelativeResize="0"/>
          <p:nvPr/>
        </p:nvPicPr>
        <p:blipFill rotWithShape="1">
          <a:blip r:embed="rId38">
            <a:alphaModFix/>
          </a:blip>
          <a:srcRect/>
          <a:stretch/>
        </p:blipFill>
        <p:spPr>
          <a:xfrm>
            <a:off x="7753226" y="3204616"/>
            <a:ext cx="560050" cy="746733"/>
          </a:xfrm>
          <a:prstGeom prst="rect">
            <a:avLst/>
          </a:prstGeom>
          <a:noFill/>
          <a:ln>
            <a:noFill/>
          </a:ln>
        </p:spPr>
      </p:pic>
      <p:pic>
        <p:nvPicPr>
          <p:cNvPr id="3644" name="Google Shape;3644;p319"/>
          <p:cNvPicPr preferRelativeResize="0"/>
          <p:nvPr/>
        </p:nvPicPr>
        <p:blipFill rotWithShape="1">
          <a:blip r:embed="rId39">
            <a:alphaModFix/>
          </a:blip>
          <a:srcRect/>
          <a:stretch/>
        </p:blipFill>
        <p:spPr>
          <a:xfrm>
            <a:off x="8287510" y="3204616"/>
            <a:ext cx="560050" cy="746733"/>
          </a:xfrm>
          <a:prstGeom prst="rect">
            <a:avLst/>
          </a:prstGeom>
          <a:noFill/>
          <a:ln>
            <a:noFill/>
          </a:ln>
        </p:spPr>
      </p:pic>
      <p:pic>
        <p:nvPicPr>
          <p:cNvPr id="3645" name="Google Shape;3645;p319"/>
          <p:cNvPicPr preferRelativeResize="0"/>
          <p:nvPr/>
        </p:nvPicPr>
        <p:blipFill rotWithShape="1">
          <a:blip r:embed="rId40">
            <a:alphaModFix/>
          </a:blip>
          <a:srcRect/>
          <a:stretch/>
        </p:blipFill>
        <p:spPr>
          <a:xfrm>
            <a:off x="781745" y="4179696"/>
            <a:ext cx="560050" cy="746733"/>
          </a:xfrm>
          <a:prstGeom prst="rect">
            <a:avLst/>
          </a:prstGeom>
          <a:noFill/>
          <a:ln>
            <a:noFill/>
          </a:ln>
        </p:spPr>
      </p:pic>
      <p:pic>
        <p:nvPicPr>
          <p:cNvPr id="3646" name="Google Shape;3646;p319"/>
          <p:cNvPicPr preferRelativeResize="0"/>
          <p:nvPr/>
        </p:nvPicPr>
        <p:blipFill rotWithShape="1">
          <a:blip r:embed="rId41">
            <a:alphaModFix/>
          </a:blip>
          <a:srcRect/>
          <a:stretch/>
        </p:blipFill>
        <p:spPr>
          <a:xfrm>
            <a:off x="1424849" y="4179696"/>
            <a:ext cx="560050" cy="746733"/>
          </a:xfrm>
          <a:prstGeom prst="rect">
            <a:avLst/>
          </a:prstGeom>
          <a:noFill/>
          <a:ln>
            <a:noFill/>
          </a:ln>
        </p:spPr>
      </p:pic>
      <p:pic>
        <p:nvPicPr>
          <p:cNvPr id="3647" name="Google Shape;3647;p319"/>
          <p:cNvPicPr preferRelativeResize="0"/>
          <p:nvPr/>
        </p:nvPicPr>
        <p:blipFill rotWithShape="1">
          <a:blip r:embed="rId42">
            <a:alphaModFix/>
          </a:blip>
          <a:srcRect/>
          <a:stretch/>
        </p:blipFill>
        <p:spPr>
          <a:xfrm>
            <a:off x="185347" y="4179696"/>
            <a:ext cx="560050" cy="746733"/>
          </a:xfrm>
          <a:prstGeom prst="rect">
            <a:avLst/>
          </a:prstGeom>
          <a:noFill/>
          <a:ln>
            <a:noFill/>
          </a:ln>
        </p:spPr>
      </p:pic>
      <p:pic>
        <p:nvPicPr>
          <p:cNvPr id="3648" name="Google Shape;3648;p319"/>
          <p:cNvPicPr preferRelativeResize="0"/>
          <p:nvPr/>
        </p:nvPicPr>
        <p:blipFill rotWithShape="1">
          <a:blip r:embed="rId43">
            <a:alphaModFix/>
          </a:blip>
          <a:srcRect/>
          <a:stretch/>
        </p:blipFill>
        <p:spPr>
          <a:xfrm>
            <a:off x="2000663" y="4179696"/>
            <a:ext cx="560050" cy="746733"/>
          </a:xfrm>
          <a:prstGeom prst="rect">
            <a:avLst/>
          </a:prstGeom>
          <a:noFill/>
          <a:ln>
            <a:noFill/>
          </a:ln>
        </p:spPr>
      </p:pic>
      <p:pic>
        <p:nvPicPr>
          <p:cNvPr id="3649" name="Google Shape;3649;p319"/>
          <p:cNvPicPr preferRelativeResize="0"/>
          <p:nvPr/>
        </p:nvPicPr>
        <p:blipFill rotWithShape="1">
          <a:blip r:embed="rId44">
            <a:alphaModFix/>
          </a:blip>
          <a:srcRect/>
          <a:stretch/>
        </p:blipFill>
        <p:spPr>
          <a:xfrm>
            <a:off x="2576477" y="4179696"/>
            <a:ext cx="560050" cy="746733"/>
          </a:xfrm>
          <a:prstGeom prst="rect">
            <a:avLst/>
          </a:prstGeom>
          <a:noFill/>
          <a:ln>
            <a:noFill/>
          </a:ln>
        </p:spPr>
      </p:pic>
      <p:pic>
        <p:nvPicPr>
          <p:cNvPr id="3650" name="Google Shape;3650;p319"/>
          <p:cNvPicPr preferRelativeResize="0"/>
          <p:nvPr/>
        </p:nvPicPr>
        <p:blipFill rotWithShape="1">
          <a:blip r:embed="rId45">
            <a:alphaModFix/>
          </a:blip>
          <a:srcRect/>
          <a:stretch/>
        </p:blipFill>
        <p:spPr>
          <a:xfrm>
            <a:off x="3152291" y="4179696"/>
            <a:ext cx="560050" cy="746733"/>
          </a:xfrm>
          <a:prstGeom prst="rect">
            <a:avLst/>
          </a:prstGeom>
          <a:noFill/>
          <a:ln>
            <a:noFill/>
          </a:ln>
        </p:spPr>
      </p:pic>
      <p:pic>
        <p:nvPicPr>
          <p:cNvPr id="3651" name="Google Shape;3651;p319"/>
          <p:cNvPicPr preferRelativeResize="0"/>
          <p:nvPr/>
        </p:nvPicPr>
        <p:blipFill rotWithShape="1">
          <a:blip r:embed="rId46">
            <a:alphaModFix/>
          </a:blip>
          <a:srcRect/>
          <a:stretch/>
        </p:blipFill>
        <p:spPr>
          <a:xfrm>
            <a:off x="3728105" y="4179696"/>
            <a:ext cx="560050" cy="746733"/>
          </a:xfrm>
          <a:prstGeom prst="rect">
            <a:avLst/>
          </a:prstGeom>
          <a:noFill/>
          <a:ln>
            <a:noFill/>
          </a:ln>
        </p:spPr>
      </p:pic>
      <p:pic>
        <p:nvPicPr>
          <p:cNvPr id="3652" name="Google Shape;3652;p319"/>
          <p:cNvPicPr preferRelativeResize="0"/>
          <p:nvPr/>
        </p:nvPicPr>
        <p:blipFill rotWithShape="1">
          <a:blip r:embed="rId47">
            <a:alphaModFix/>
          </a:blip>
          <a:srcRect/>
          <a:stretch/>
        </p:blipFill>
        <p:spPr>
          <a:xfrm>
            <a:off x="4303919" y="4179696"/>
            <a:ext cx="560050" cy="746733"/>
          </a:xfrm>
          <a:prstGeom prst="rect">
            <a:avLst/>
          </a:prstGeom>
          <a:noFill/>
          <a:ln>
            <a:noFill/>
          </a:ln>
        </p:spPr>
      </p:pic>
      <p:pic>
        <p:nvPicPr>
          <p:cNvPr id="3653" name="Google Shape;3653;p319"/>
          <p:cNvPicPr preferRelativeResize="0"/>
          <p:nvPr/>
        </p:nvPicPr>
        <p:blipFill rotWithShape="1">
          <a:blip r:embed="rId48">
            <a:alphaModFix/>
          </a:blip>
          <a:srcRect/>
          <a:stretch/>
        </p:blipFill>
        <p:spPr>
          <a:xfrm>
            <a:off x="4879733" y="4179696"/>
            <a:ext cx="560050" cy="746733"/>
          </a:xfrm>
          <a:prstGeom prst="rect">
            <a:avLst/>
          </a:prstGeom>
          <a:noFill/>
          <a:ln>
            <a:noFill/>
          </a:ln>
        </p:spPr>
      </p:pic>
      <p:pic>
        <p:nvPicPr>
          <p:cNvPr id="3654" name="Google Shape;3654;p319"/>
          <p:cNvPicPr preferRelativeResize="0"/>
          <p:nvPr/>
        </p:nvPicPr>
        <p:blipFill rotWithShape="1">
          <a:blip r:embed="rId49">
            <a:alphaModFix/>
          </a:blip>
          <a:srcRect/>
          <a:stretch/>
        </p:blipFill>
        <p:spPr>
          <a:xfrm>
            <a:off x="5455547" y="4179696"/>
            <a:ext cx="560050" cy="746733"/>
          </a:xfrm>
          <a:prstGeom prst="rect">
            <a:avLst/>
          </a:prstGeom>
          <a:noFill/>
          <a:ln>
            <a:noFill/>
          </a:ln>
        </p:spPr>
      </p:pic>
      <p:pic>
        <p:nvPicPr>
          <p:cNvPr id="3655" name="Google Shape;3655;p319"/>
          <p:cNvPicPr preferRelativeResize="0"/>
          <p:nvPr/>
        </p:nvPicPr>
        <p:blipFill rotWithShape="1">
          <a:blip r:embed="rId50">
            <a:alphaModFix/>
          </a:blip>
          <a:srcRect/>
          <a:stretch/>
        </p:blipFill>
        <p:spPr>
          <a:xfrm>
            <a:off x="6031361" y="4179696"/>
            <a:ext cx="560050" cy="746733"/>
          </a:xfrm>
          <a:prstGeom prst="rect">
            <a:avLst/>
          </a:prstGeom>
          <a:noFill/>
          <a:ln>
            <a:noFill/>
          </a:ln>
        </p:spPr>
      </p:pic>
      <p:pic>
        <p:nvPicPr>
          <p:cNvPr id="3656" name="Google Shape;3656;p319"/>
          <p:cNvPicPr preferRelativeResize="0"/>
          <p:nvPr/>
        </p:nvPicPr>
        <p:blipFill rotWithShape="1">
          <a:blip r:embed="rId51">
            <a:alphaModFix/>
          </a:blip>
          <a:srcRect/>
          <a:stretch/>
        </p:blipFill>
        <p:spPr>
          <a:xfrm>
            <a:off x="6607175" y="4179696"/>
            <a:ext cx="560050" cy="746733"/>
          </a:xfrm>
          <a:prstGeom prst="rect">
            <a:avLst/>
          </a:prstGeom>
          <a:noFill/>
          <a:ln>
            <a:noFill/>
          </a:ln>
        </p:spPr>
      </p:pic>
      <p:pic>
        <p:nvPicPr>
          <p:cNvPr id="3657" name="Google Shape;3657;p319"/>
          <p:cNvPicPr preferRelativeResize="0"/>
          <p:nvPr/>
        </p:nvPicPr>
        <p:blipFill rotWithShape="1">
          <a:blip r:embed="rId52">
            <a:alphaModFix/>
          </a:blip>
          <a:srcRect/>
          <a:stretch/>
        </p:blipFill>
        <p:spPr>
          <a:xfrm>
            <a:off x="7182989" y="4179696"/>
            <a:ext cx="560050" cy="746733"/>
          </a:xfrm>
          <a:prstGeom prst="rect">
            <a:avLst/>
          </a:prstGeom>
          <a:noFill/>
          <a:ln>
            <a:noFill/>
          </a:ln>
        </p:spPr>
      </p:pic>
      <p:pic>
        <p:nvPicPr>
          <p:cNvPr id="3658" name="Google Shape;3658;p319"/>
          <p:cNvPicPr preferRelativeResize="0"/>
          <p:nvPr/>
        </p:nvPicPr>
        <p:blipFill rotWithShape="1">
          <a:blip r:embed="rId53">
            <a:alphaModFix/>
          </a:blip>
          <a:srcRect/>
          <a:stretch/>
        </p:blipFill>
        <p:spPr>
          <a:xfrm>
            <a:off x="7758803" y="4179696"/>
            <a:ext cx="560050" cy="746733"/>
          </a:xfrm>
          <a:prstGeom prst="rect">
            <a:avLst/>
          </a:prstGeom>
          <a:noFill/>
          <a:ln>
            <a:noFill/>
          </a:ln>
        </p:spPr>
      </p:pic>
      <p:pic>
        <p:nvPicPr>
          <p:cNvPr id="3659" name="Google Shape;3659;p319"/>
          <p:cNvPicPr preferRelativeResize="0"/>
          <p:nvPr/>
        </p:nvPicPr>
        <p:blipFill rotWithShape="1">
          <a:blip r:embed="rId54">
            <a:alphaModFix/>
          </a:blip>
          <a:srcRect/>
          <a:stretch/>
        </p:blipFill>
        <p:spPr>
          <a:xfrm>
            <a:off x="143543" y="5214667"/>
            <a:ext cx="560050" cy="746733"/>
          </a:xfrm>
          <a:prstGeom prst="rect">
            <a:avLst/>
          </a:prstGeom>
          <a:noFill/>
          <a:ln>
            <a:noFill/>
          </a:ln>
        </p:spPr>
      </p:pic>
      <p:pic>
        <p:nvPicPr>
          <p:cNvPr id="3660" name="Google Shape;3660;p319"/>
          <p:cNvPicPr preferRelativeResize="0"/>
          <p:nvPr/>
        </p:nvPicPr>
        <p:blipFill rotWithShape="1">
          <a:blip r:embed="rId55">
            <a:alphaModFix/>
          </a:blip>
          <a:srcRect/>
          <a:stretch/>
        </p:blipFill>
        <p:spPr>
          <a:xfrm>
            <a:off x="679272" y="5214667"/>
            <a:ext cx="560050" cy="746733"/>
          </a:xfrm>
          <a:prstGeom prst="rect">
            <a:avLst/>
          </a:prstGeom>
          <a:noFill/>
          <a:ln>
            <a:noFill/>
          </a:ln>
        </p:spPr>
      </p:pic>
      <p:pic>
        <p:nvPicPr>
          <p:cNvPr id="3661" name="Google Shape;3661;p319"/>
          <p:cNvPicPr preferRelativeResize="0"/>
          <p:nvPr/>
        </p:nvPicPr>
        <p:blipFill rotWithShape="1">
          <a:blip r:embed="rId56">
            <a:alphaModFix/>
          </a:blip>
          <a:srcRect/>
          <a:stretch/>
        </p:blipFill>
        <p:spPr>
          <a:xfrm>
            <a:off x="1195345" y="5214667"/>
            <a:ext cx="560050" cy="746733"/>
          </a:xfrm>
          <a:prstGeom prst="rect">
            <a:avLst/>
          </a:prstGeom>
          <a:noFill/>
          <a:ln>
            <a:noFill/>
          </a:ln>
        </p:spPr>
      </p:pic>
      <p:pic>
        <p:nvPicPr>
          <p:cNvPr id="3662" name="Google Shape;3662;p319"/>
          <p:cNvPicPr preferRelativeResize="0"/>
          <p:nvPr/>
        </p:nvPicPr>
        <p:blipFill rotWithShape="1">
          <a:blip r:embed="rId57">
            <a:alphaModFix/>
          </a:blip>
          <a:srcRect/>
          <a:stretch/>
        </p:blipFill>
        <p:spPr>
          <a:xfrm>
            <a:off x="1711418" y="5214667"/>
            <a:ext cx="560050" cy="746733"/>
          </a:xfrm>
          <a:prstGeom prst="rect">
            <a:avLst/>
          </a:prstGeom>
          <a:noFill/>
          <a:ln>
            <a:noFill/>
          </a:ln>
        </p:spPr>
      </p:pic>
      <p:pic>
        <p:nvPicPr>
          <p:cNvPr id="3663" name="Google Shape;3663;p319"/>
          <p:cNvPicPr preferRelativeResize="0"/>
          <p:nvPr/>
        </p:nvPicPr>
        <p:blipFill rotWithShape="1">
          <a:blip r:embed="rId58">
            <a:alphaModFix/>
          </a:blip>
          <a:srcRect/>
          <a:stretch/>
        </p:blipFill>
        <p:spPr>
          <a:xfrm>
            <a:off x="8334613" y="4179696"/>
            <a:ext cx="560050" cy="746733"/>
          </a:xfrm>
          <a:prstGeom prst="rect">
            <a:avLst/>
          </a:prstGeom>
          <a:noFill/>
          <a:ln>
            <a:noFill/>
          </a:ln>
        </p:spPr>
      </p:pic>
      <p:pic>
        <p:nvPicPr>
          <p:cNvPr id="3664" name="Google Shape;3664;p319"/>
          <p:cNvPicPr preferRelativeResize="0"/>
          <p:nvPr/>
        </p:nvPicPr>
        <p:blipFill rotWithShape="1">
          <a:blip r:embed="rId59">
            <a:alphaModFix/>
          </a:blip>
          <a:srcRect/>
          <a:stretch/>
        </p:blipFill>
        <p:spPr>
          <a:xfrm>
            <a:off x="2227491" y="5214667"/>
            <a:ext cx="560050" cy="746733"/>
          </a:xfrm>
          <a:prstGeom prst="rect">
            <a:avLst/>
          </a:prstGeom>
          <a:noFill/>
          <a:ln>
            <a:noFill/>
          </a:ln>
        </p:spPr>
      </p:pic>
      <p:pic>
        <p:nvPicPr>
          <p:cNvPr id="3665" name="Google Shape;3665;p319"/>
          <p:cNvPicPr preferRelativeResize="0"/>
          <p:nvPr/>
        </p:nvPicPr>
        <p:blipFill rotWithShape="1">
          <a:blip r:embed="rId60">
            <a:alphaModFix/>
          </a:blip>
          <a:srcRect/>
          <a:stretch/>
        </p:blipFill>
        <p:spPr>
          <a:xfrm>
            <a:off x="2743564" y="5214667"/>
            <a:ext cx="560050" cy="746733"/>
          </a:xfrm>
          <a:prstGeom prst="rect">
            <a:avLst/>
          </a:prstGeom>
          <a:noFill/>
          <a:ln>
            <a:noFill/>
          </a:ln>
        </p:spPr>
      </p:pic>
      <p:pic>
        <p:nvPicPr>
          <p:cNvPr id="3666" name="Google Shape;3666;p319"/>
          <p:cNvPicPr preferRelativeResize="0"/>
          <p:nvPr/>
        </p:nvPicPr>
        <p:blipFill rotWithShape="1">
          <a:blip r:embed="rId61">
            <a:alphaModFix/>
          </a:blip>
          <a:srcRect/>
          <a:stretch/>
        </p:blipFill>
        <p:spPr>
          <a:xfrm>
            <a:off x="3259637" y="5214667"/>
            <a:ext cx="560050" cy="746733"/>
          </a:xfrm>
          <a:prstGeom prst="rect">
            <a:avLst/>
          </a:prstGeom>
          <a:noFill/>
          <a:ln>
            <a:noFill/>
          </a:ln>
        </p:spPr>
      </p:pic>
      <p:pic>
        <p:nvPicPr>
          <p:cNvPr id="3667" name="Google Shape;3667;p319"/>
          <p:cNvPicPr preferRelativeResize="0"/>
          <p:nvPr/>
        </p:nvPicPr>
        <p:blipFill rotWithShape="1">
          <a:blip r:embed="rId62">
            <a:alphaModFix/>
          </a:blip>
          <a:srcRect/>
          <a:stretch/>
        </p:blipFill>
        <p:spPr>
          <a:xfrm>
            <a:off x="3775710" y="5214667"/>
            <a:ext cx="560050" cy="746733"/>
          </a:xfrm>
          <a:prstGeom prst="rect">
            <a:avLst/>
          </a:prstGeom>
          <a:noFill/>
          <a:ln>
            <a:noFill/>
          </a:ln>
        </p:spPr>
      </p:pic>
      <p:pic>
        <p:nvPicPr>
          <p:cNvPr id="3668" name="Google Shape;3668;p319"/>
          <p:cNvPicPr preferRelativeResize="0"/>
          <p:nvPr/>
        </p:nvPicPr>
        <p:blipFill rotWithShape="1">
          <a:blip r:embed="rId63">
            <a:alphaModFix/>
          </a:blip>
          <a:srcRect/>
          <a:stretch/>
        </p:blipFill>
        <p:spPr>
          <a:xfrm>
            <a:off x="4291783" y="5214667"/>
            <a:ext cx="560050" cy="746733"/>
          </a:xfrm>
          <a:prstGeom prst="rect">
            <a:avLst/>
          </a:prstGeom>
          <a:noFill/>
          <a:ln>
            <a:noFill/>
          </a:ln>
        </p:spPr>
      </p:pic>
      <p:pic>
        <p:nvPicPr>
          <p:cNvPr id="3669" name="Google Shape;3669;p319"/>
          <p:cNvPicPr preferRelativeResize="0"/>
          <p:nvPr/>
        </p:nvPicPr>
        <p:blipFill rotWithShape="1">
          <a:blip r:embed="rId64">
            <a:alphaModFix/>
          </a:blip>
          <a:srcRect/>
          <a:stretch/>
        </p:blipFill>
        <p:spPr>
          <a:xfrm>
            <a:off x="4807855" y="5214667"/>
            <a:ext cx="560050" cy="746733"/>
          </a:xfrm>
          <a:prstGeom prst="rect">
            <a:avLst/>
          </a:prstGeom>
          <a:noFill/>
          <a:ln>
            <a:noFill/>
          </a:ln>
        </p:spPr>
      </p:pic>
      <p:pic>
        <p:nvPicPr>
          <p:cNvPr id="3670" name="Google Shape;3670;p319"/>
          <p:cNvPicPr preferRelativeResize="0"/>
          <p:nvPr/>
        </p:nvPicPr>
        <p:blipFill rotWithShape="1">
          <a:blip r:embed="rId65">
            <a:alphaModFix/>
          </a:blip>
          <a:srcRect/>
          <a:stretch/>
        </p:blipFill>
        <p:spPr>
          <a:xfrm>
            <a:off x="5323929" y="5214667"/>
            <a:ext cx="560050" cy="746733"/>
          </a:xfrm>
          <a:prstGeom prst="rect">
            <a:avLst/>
          </a:prstGeom>
          <a:noFill/>
          <a:ln>
            <a:noFill/>
          </a:ln>
        </p:spPr>
      </p:pic>
      <p:pic>
        <p:nvPicPr>
          <p:cNvPr id="3671" name="Google Shape;3671;p319"/>
          <p:cNvPicPr preferRelativeResize="0"/>
          <p:nvPr/>
        </p:nvPicPr>
        <p:blipFill rotWithShape="1">
          <a:blip r:embed="rId66">
            <a:alphaModFix/>
          </a:blip>
          <a:srcRect/>
          <a:stretch/>
        </p:blipFill>
        <p:spPr>
          <a:xfrm>
            <a:off x="5840002" y="5214667"/>
            <a:ext cx="560050" cy="746733"/>
          </a:xfrm>
          <a:prstGeom prst="rect">
            <a:avLst/>
          </a:prstGeom>
          <a:noFill/>
          <a:ln>
            <a:noFill/>
          </a:ln>
        </p:spPr>
      </p:pic>
    </p:spTree>
    <p:extLst>
      <p:ext uri="{BB962C8B-B14F-4D97-AF65-F5344CB8AC3E}">
        <p14:creationId xmlns:p14="http://schemas.microsoft.com/office/powerpoint/2010/main" val="14626704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3672"/>
        <p:cNvGrpSpPr/>
        <p:nvPr/>
      </p:nvGrpSpPr>
      <p:grpSpPr>
        <a:xfrm>
          <a:off x="0" y="0"/>
          <a:ext cx="0" cy="0"/>
          <a:chOff x="0" y="0"/>
          <a:chExt cx="0" cy="0"/>
        </a:xfrm>
      </p:grpSpPr>
      <p:sp>
        <p:nvSpPr>
          <p:cNvPr id="3673" name="Google Shape;3673;p320"/>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5564623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3674"/>
        <p:cNvGrpSpPr/>
        <p:nvPr/>
      </p:nvGrpSpPr>
      <p:grpSpPr>
        <a:xfrm>
          <a:off x="0" y="0"/>
          <a:ext cx="0" cy="0"/>
          <a:chOff x="0" y="0"/>
          <a:chExt cx="0" cy="0"/>
        </a:xfrm>
      </p:grpSpPr>
      <p:pic>
        <p:nvPicPr>
          <p:cNvPr id="3675" name="Google Shape;3675;p321"/>
          <p:cNvPicPr preferRelativeResize="0"/>
          <p:nvPr/>
        </p:nvPicPr>
        <p:blipFill rotWithShape="1">
          <a:blip r:embed="rId2">
            <a:alphaModFix/>
          </a:blip>
          <a:srcRect/>
          <a:stretch/>
        </p:blipFill>
        <p:spPr>
          <a:xfrm>
            <a:off x="7919917" y="6453827"/>
            <a:ext cx="1050506" cy="238115"/>
          </a:xfrm>
          <a:prstGeom prst="rect">
            <a:avLst/>
          </a:prstGeom>
          <a:noFill/>
          <a:ln>
            <a:noFill/>
          </a:ln>
        </p:spPr>
      </p:pic>
      <p:sp>
        <p:nvSpPr>
          <p:cNvPr id="3676" name="Google Shape;3676;p321"/>
          <p:cNvSpPr txBox="1">
            <a:spLocks noGrp="1"/>
          </p:cNvSpPr>
          <p:nvPr>
            <p:ph type="body" idx="1"/>
          </p:nvPr>
        </p:nvSpPr>
        <p:spPr>
          <a:xfrm>
            <a:off x="363538" y="2119419"/>
            <a:ext cx="8399400" cy="2368000"/>
          </a:xfrm>
          <a:prstGeom prst="rect">
            <a:avLst/>
          </a:prstGeom>
          <a:noFill/>
          <a:ln>
            <a:noFill/>
          </a:ln>
        </p:spPr>
        <p:txBody>
          <a:bodyPr spcFirstLastPara="1" wrap="square" lIns="91425" tIns="91425" rIns="91425" bIns="91425" anchor="ctr" anchorCtr="0">
            <a:noAutofit/>
          </a:bodyPr>
          <a:lstStyle>
            <a:lvl1pPr marL="457200" marR="0" lvl="0" indent="-228600" algn="ctr" rtl="0">
              <a:lnSpc>
                <a:spcPct val="100000"/>
              </a:lnSpc>
              <a:spcBef>
                <a:spcPts val="1100"/>
              </a:spcBef>
              <a:spcAft>
                <a:spcPts val="0"/>
              </a:spcAft>
              <a:buClr>
                <a:schemeClr val="lt1"/>
              </a:buClr>
              <a:buSzPts val="4900"/>
              <a:buFont typeface="Arial"/>
              <a:buNone/>
              <a:defRPr sz="5400" b="0" i="0" u="none" strike="noStrike" cap="none">
                <a:solidFill>
                  <a:schemeClr val="lt1"/>
                </a:solidFill>
                <a:latin typeface="Source Sans Pro Light"/>
                <a:ea typeface="Source Sans Pro Light"/>
                <a:cs typeface="Source Sans Pro Light"/>
                <a:sym typeface="Source Sans Pro Light"/>
              </a:defRPr>
            </a:lvl1pPr>
            <a:lvl2pPr marL="914400" marR="0" lvl="1" indent="-228600" algn="l" rtl="0">
              <a:lnSpc>
                <a:spcPct val="100000"/>
              </a:lnSpc>
              <a:spcBef>
                <a:spcPts val="400"/>
              </a:spcBef>
              <a:spcAft>
                <a:spcPts val="0"/>
              </a:spcAft>
              <a:buClr>
                <a:schemeClr val="lt1"/>
              </a:buClr>
              <a:buSzPts val="1800"/>
              <a:buFont typeface="Arial"/>
              <a:buNone/>
              <a:defRPr sz="2000" b="0" i="0" u="none" strike="noStrike" cap="none">
                <a:solidFill>
                  <a:schemeClr val="lt1"/>
                </a:solidFill>
                <a:latin typeface="Source Sans Pro Light"/>
                <a:ea typeface="Source Sans Pro Light"/>
                <a:cs typeface="Source Sans Pro Light"/>
                <a:sym typeface="Source Sans Pro Light"/>
              </a:defRPr>
            </a:lvl2pPr>
            <a:lvl3pPr marL="1371600" marR="0" lvl="2" indent="-228600" algn="l" rtl="0">
              <a:lnSpc>
                <a:spcPct val="100000"/>
              </a:lnSpc>
              <a:spcBef>
                <a:spcPts val="400"/>
              </a:spcBef>
              <a:spcAft>
                <a:spcPts val="0"/>
              </a:spcAft>
              <a:buClr>
                <a:schemeClr val="lt1"/>
              </a:buClr>
              <a:buSzPts val="1400"/>
              <a:buFont typeface="Merriweather Sans"/>
              <a:buNone/>
              <a:defRPr sz="18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rtl="0">
              <a:lnSpc>
                <a:spcPct val="100000"/>
              </a:lnSpc>
              <a:spcBef>
                <a:spcPts val="400"/>
              </a:spcBef>
              <a:spcAft>
                <a:spcPts val="0"/>
              </a:spcAft>
              <a:buClr>
                <a:schemeClr val="lt1"/>
              </a:buClr>
              <a:buSzPts val="1700"/>
              <a:buFont typeface="Arial"/>
              <a:buNone/>
              <a:defRPr sz="18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rtl="0">
              <a:lnSpc>
                <a:spcPct val="100000"/>
              </a:lnSpc>
              <a:spcBef>
                <a:spcPts val="300"/>
              </a:spcBef>
              <a:spcAft>
                <a:spcPts val="0"/>
              </a:spcAft>
              <a:buClr>
                <a:schemeClr val="lt1"/>
              </a:buClr>
              <a:buSzPts val="1300"/>
              <a:buFont typeface="Merriweather Sans"/>
              <a:buNone/>
              <a:defRPr sz="1600" b="0" i="0" u="none" strike="noStrike" cap="none">
                <a:solidFill>
                  <a:schemeClr val="lt1"/>
                </a:solidFill>
                <a:latin typeface="Source Sans Pro Light"/>
                <a:ea typeface="Source Sans Pro Light"/>
                <a:cs typeface="Source Sans Pro Light"/>
                <a:sym typeface="Source Sans Pro Light"/>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142850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losing Frame">
  <p:cSld name="Closing Frame">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12"/>
          <p:cNvSpPr txBox="1">
            <a:spLocks noGrp="1"/>
          </p:cNvSpPr>
          <p:nvPr>
            <p:ph type="ctrTitle"/>
          </p:nvPr>
        </p:nvSpPr>
        <p:spPr>
          <a:xfrm>
            <a:off x="903111" y="2402123"/>
            <a:ext cx="7740000" cy="16652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400"/>
              <a:buNone/>
              <a:defRPr sz="5400" b="0" i="0" u="none" strike="noStrike" cap="none">
                <a:solidFill>
                  <a:schemeClr val="lt1"/>
                </a:solidFill>
                <a:latin typeface="Source Sans Pro Light"/>
                <a:ea typeface="Source Sans Pro Light"/>
                <a:cs typeface="Source Sans Pro Light"/>
                <a:sym typeface="Source Sans Pro Light"/>
              </a:defRPr>
            </a:lvl1pPr>
            <a:lvl2pPr marR="0" lvl="1"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51" name="Google Shape;51;p12"/>
          <p:cNvSpPr txBox="1">
            <a:spLocks noGrp="1"/>
          </p:cNvSpPr>
          <p:nvPr>
            <p:ph type="body" idx="1"/>
          </p:nvPr>
        </p:nvSpPr>
        <p:spPr>
          <a:xfrm>
            <a:off x="1004711" y="3622940"/>
            <a:ext cx="6349800" cy="8884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480"/>
              </a:spcBef>
              <a:spcAft>
                <a:spcPts val="0"/>
              </a:spcAft>
              <a:buClr>
                <a:schemeClr val="lt1"/>
              </a:buClr>
              <a:buSzPts val="2160"/>
              <a:buFont typeface="Arial"/>
              <a:buNone/>
              <a:defRPr sz="2400" b="0" i="0" u="none" strike="noStrike" cap="none">
                <a:solidFill>
                  <a:schemeClr val="lt1"/>
                </a:solidFill>
                <a:latin typeface="Source Sans Pro"/>
                <a:ea typeface="Source Sans Pro"/>
                <a:cs typeface="Source Sans Pro"/>
                <a:sym typeface="Source Sans Pro"/>
              </a:defRPr>
            </a:lvl1pPr>
            <a:lvl2pPr marL="914400" marR="0" lvl="1" indent="-228600" algn="l">
              <a:lnSpc>
                <a:spcPct val="100000"/>
              </a:lnSpc>
              <a:spcBef>
                <a:spcPts val="240"/>
              </a:spcBef>
              <a:spcAft>
                <a:spcPts val="0"/>
              </a:spcAft>
              <a:buClr>
                <a:schemeClr val="lt1"/>
              </a:buClr>
              <a:buSzPts val="1080"/>
              <a:buFont typeface="Arial"/>
              <a:buNone/>
              <a:defRPr sz="1200" b="0" i="0" u="none" strike="noStrike" cap="none">
                <a:solidFill>
                  <a:schemeClr val="lt1"/>
                </a:solidFill>
                <a:latin typeface="Source Sans Pro"/>
                <a:ea typeface="Source Sans Pro"/>
                <a:cs typeface="Source Sans Pro"/>
                <a:sym typeface="Source Sans Pro"/>
              </a:defRPr>
            </a:lvl2pPr>
            <a:lvl3pPr marL="1371600" marR="0" lvl="2" indent="-228600" algn="l">
              <a:lnSpc>
                <a:spcPct val="100000"/>
              </a:lnSpc>
              <a:spcBef>
                <a:spcPts val="200"/>
              </a:spcBef>
              <a:spcAft>
                <a:spcPts val="0"/>
              </a:spcAft>
              <a:buClr>
                <a:schemeClr val="lt1"/>
              </a:buClr>
              <a:buSzPts val="800"/>
              <a:buFont typeface="Merriweather Sans"/>
              <a:buNone/>
              <a:defRPr sz="1000" b="0" i="0" u="none" strike="noStrike" cap="none">
                <a:solidFill>
                  <a:schemeClr val="lt1"/>
                </a:solidFill>
                <a:latin typeface="Source Sans Pro"/>
                <a:ea typeface="Source Sans Pro"/>
                <a:cs typeface="Source Sans Pro"/>
                <a:sym typeface="Source Sans Pro"/>
              </a:defRPr>
            </a:lvl3pPr>
            <a:lvl4pPr marL="1828800" marR="0" lvl="3" indent="-228600" algn="l">
              <a:lnSpc>
                <a:spcPct val="100000"/>
              </a:lnSpc>
              <a:spcBef>
                <a:spcPts val="180"/>
              </a:spcBef>
              <a:spcAft>
                <a:spcPts val="0"/>
              </a:spcAft>
              <a:buClr>
                <a:schemeClr val="lt1"/>
              </a:buClr>
              <a:buSzPts val="810"/>
              <a:buFont typeface="Arial"/>
              <a:buNone/>
              <a:defRPr sz="900" b="0" i="0" u="none" strike="noStrike" cap="none">
                <a:solidFill>
                  <a:schemeClr val="lt1"/>
                </a:solidFill>
                <a:latin typeface="Source Sans Pro"/>
                <a:ea typeface="Source Sans Pro"/>
                <a:cs typeface="Source Sans Pro"/>
                <a:sym typeface="Source Sans Pro"/>
              </a:defRPr>
            </a:lvl4pPr>
            <a:lvl5pPr marL="2286000" marR="0" lvl="4" indent="-228600" algn="l">
              <a:lnSpc>
                <a:spcPct val="100000"/>
              </a:lnSpc>
              <a:spcBef>
                <a:spcPts val="180"/>
              </a:spcBef>
              <a:spcAft>
                <a:spcPts val="0"/>
              </a:spcAft>
              <a:buClr>
                <a:schemeClr val="lt1"/>
              </a:buClr>
              <a:buSzPts val="720"/>
              <a:buFont typeface="Merriweather Sans"/>
              <a:buNone/>
              <a:defRPr sz="900" b="0" i="0" u="none" strike="noStrike" cap="none">
                <a:solidFill>
                  <a:schemeClr val="lt1"/>
                </a:solidFill>
                <a:latin typeface="Source Sans Pro"/>
                <a:ea typeface="Source Sans Pro"/>
                <a:cs typeface="Source Sans Pro"/>
                <a:sym typeface="Source Sans Pro"/>
              </a:defRPr>
            </a:lvl5pPr>
            <a:lvl6pPr marL="2743200" marR="0" lvl="5"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24902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dirty="0"/>
              <a:t>Bowie State University</a:t>
            </a:r>
          </a:p>
          <a:p>
            <a:pPr>
              <a:defRPr/>
            </a:pPr>
            <a:r>
              <a:rPr lang="en-US" altLang="en-US" dirty="0"/>
              <a:t>Department of Computer Science</a:t>
            </a:r>
          </a:p>
        </p:txBody>
      </p:sp>
    </p:spTree>
    <p:extLst>
      <p:ext uri="{BB962C8B-B14F-4D97-AF65-F5344CB8AC3E}">
        <p14:creationId xmlns:p14="http://schemas.microsoft.com/office/powerpoint/2010/main" val="3839724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dk1"/>
        </a:solidFill>
        <a:effectLst/>
      </p:bgPr>
    </p:bg>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000000"/>
              </a:buClr>
              <a:buSzPts val="1400"/>
              <a:buFont typeface="Arial"/>
              <a:buNone/>
              <a:defRPr sz="4000" b="0" i="0" u="none" strike="noStrike" cap="none">
                <a:solidFill>
                  <a:schemeClr val="lt1"/>
                </a:solidFill>
                <a:latin typeface="Source Sans Pro"/>
                <a:ea typeface="Source Sans Pro"/>
                <a:cs typeface="Source Sans Pro"/>
                <a:sym typeface="Source Sans Pro"/>
              </a:defRPr>
            </a:lvl1pPr>
            <a:lvl2pPr marR="0" lvl="1" algn="l">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9pPr>
          </a:lstStyle>
          <a:p>
            <a:endParaRPr/>
          </a:p>
        </p:txBody>
      </p:sp>
      <p:pic>
        <p:nvPicPr>
          <p:cNvPr id="54" name="Google Shape;54;p13"/>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16575619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bg>
      <p:bgPr>
        <a:solidFill>
          <a:schemeClr val="dk1"/>
        </a:solidFill>
        <a:effectLst/>
      </p:bgPr>
    </p:bg>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57" name="Google Shape;57;p14"/>
          <p:cNvSpPr txBox="1">
            <a:spLocks noGrp="1"/>
          </p:cNvSpPr>
          <p:nvPr>
            <p:ph type="body" idx="1"/>
          </p:nvPr>
        </p:nvSpPr>
        <p:spPr>
          <a:xfrm>
            <a:off x="254760" y="1750484"/>
            <a:ext cx="8560500" cy="4525600"/>
          </a:xfrm>
          <a:prstGeom prst="rect">
            <a:avLst/>
          </a:prstGeom>
          <a:noFill/>
          <a:ln>
            <a:noFill/>
          </a:ln>
        </p:spPr>
        <p:txBody>
          <a:bodyPr spcFirstLastPara="1" wrap="square" lIns="91425" tIns="91425" rIns="91425" bIns="91425" anchor="t" anchorCtr="0">
            <a:noAutofit/>
          </a:bodyPr>
          <a:lstStyle>
            <a:lvl1pPr marL="457200" marR="0" lvl="0" indent="-365760" algn="l">
              <a:lnSpc>
                <a:spcPct val="100000"/>
              </a:lnSpc>
              <a:spcBef>
                <a:spcPts val="480"/>
              </a:spcBef>
              <a:spcAft>
                <a:spcPts val="0"/>
              </a:spcAft>
              <a:buClr>
                <a:schemeClr val="lt1"/>
              </a:buClr>
              <a:buSzPts val="2160"/>
              <a:buFont typeface="Arial"/>
              <a:buChar char="•"/>
              <a:defRPr sz="2400" b="0" i="0" u="none" strike="noStrike" cap="none">
                <a:solidFill>
                  <a:schemeClr val="lt1"/>
                </a:solidFill>
                <a:latin typeface="Source Sans Pro"/>
                <a:ea typeface="Source Sans Pro"/>
                <a:cs typeface="Source Sans Pro"/>
                <a:sym typeface="Source Sans Pro"/>
              </a:defRPr>
            </a:lvl1pPr>
            <a:lvl2pPr marL="914400" marR="0" lvl="1" indent="-342900" algn="l">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20039" algn="l">
              <a:lnSpc>
                <a:spcPct val="100000"/>
              </a:lnSpc>
              <a:spcBef>
                <a:spcPts val="360"/>
              </a:spcBef>
              <a:spcAft>
                <a:spcPts val="0"/>
              </a:spcAft>
              <a:buClr>
                <a:schemeClr val="lt1"/>
              </a:buClr>
              <a:buSzPts val="144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1469" algn="l">
              <a:lnSpc>
                <a:spcPct val="100000"/>
              </a:lnSpc>
              <a:spcBef>
                <a:spcPts val="360"/>
              </a:spcBef>
              <a:spcAft>
                <a:spcPts val="0"/>
              </a:spcAft>
              <a:buClr>
                <a:schemeClr val="lt1"/>
              </a:buClr>
              <a:buSzPts val="162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09879" algn="l">
              <a:lnSpc>
                <a:spcPct val="100000"/>
              </a:lnSpc>
              <a:spcBef>
                <a:spcPts val="320"/>
              </a:spcBef>
              <a:spcAft>
                <a:spcPts val="0"/>
              </a:spcAft>
              <a:buClr>
                <a:schemeClr val="lt1"/>
              </a:buClr>
              <a:buSzPts val="128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58" name="Google Shape;58;p14"/>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15672946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ck Graphix">
  <p:cSld name="Black Graphix">
    <p:bg>
      <p:bgPr>
        <a:solidFill>
          <a:schemeClr val="dk1"/>
        </a:solid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271152" y="219772"/>
            <a:ext cx="8615700" cy="550000"/>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600"/>
              </a:spcBef>
              <a:spcAft>
                <a:spcPts val="0"/>
              </a:spcAft>
              <a:buClr>
                <a:schemeClr val="lt1"/>
              </a:buClr>
              <a:buSzPts val="1100"/>
              <a:buFont typeface="Source Sans Pro SemiBold"/>
              <a:buNone/>
              <a:defRPr sz="3000" b="1" i="0" u="none" strike="noStrike" cap="none">
                <a:solidFill>
                  <a:schemeClr val="lt1"/>
                </a:solidFill>
                <a:latin typeface="Source Sans Pro SemiBold"/>
                <a:ea typeface="Source Sans Pro SemiBold"/>
                <a:cs typeface="Source Sans Pro SemiBold"/>
                <a:sym typeface="Source Sans Pro SemiBold"/>
              </a:defRPr>
            </a:lvl1pPr>
            <a:lvl2pPr marR="0" lvl="1" algn="l">
              <a:lnSpc>
                <a:spcPct val="100000"/>
              </a:lnSpc>
              <a:spcBef>
                <a:spcPts val="0"/>
              </a:spcBef>
              <a:spcAft>
                <a:spcPts val="0"/>
              </a:spcAft>
              <a:buClr>
                <a:schemeClr val="dk1"/>
              </a:buClr>
              <a:buSzPts val="1100"/>
              <a:buFont typeface="Arial"/>
              <a:buNone/>
              <a:defRPr sz="40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100"/>
              <a:buFont typeface="Arial"/>
              <a:buNone/>
              <a:defRPr sz="40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100"/>
              <a:buFont typeface="Arial"/>
              <a:buNone/>
              <a:defRPr sz="40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100"/>
              <a:buFont typeface="Arial"/>
              <a:buNone/>
              <a:defRPr sz="40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100"/>
              <a:buFont typeface="Arial"/>
              <a:buNone/>
              <a:defRPr sz="40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100"/>
              <a:buFont typeface="Arial"/>
              <a:buNone/>
              <a:defRPr sz="40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100"/>
              <a:buFont typeface="Arial"/>
              <a:buNone/>
              <a:defRPr sz="40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100"/>
              <a:buFont typeface="Arial"/>
              <a:buNone/>
              <a:defRPr sz="4000" b="0" i="0" u="none" strike="noStrike" cap="none">
                <a:solidFill>
                  <a:schemeClr val="dk1"/>
                </a:solidFill>
                <a:latin typeface="Arial"/>
                <a:ea typeface="Arial"/>
                <a:cs typeface="Arial"/>
                <a:sym typeface="Arial"/>
              </a:defRPr>
            </a:lvl9pPr>
          </a:lstStyle>
          <a:p>
            <a:endParaRPr/>
          </a:p>
        </p:txBody>
      </p:sp>
      <p:sp>
        <p:nvSpPr>
          <p:cNvPr id="61" name="Google Shape;61;p15"/>
          <p:cNvSpPr txBox="1">
            <a:spLocks noGrp="1"/>
          </p:cNvSpPr>
          <p:nvPr>
            <p:ph type="sldNum" idx="12"/>
          </p:nvPr>
        </p:nvSpPr>
        <p:spPr>
          <a:xfrm>
            <a:off x="8815766" y="6446443"/>
            <a:ext cx="257100" cy="2972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chemeClr val="lt1"/>
              </a:buClr>
              <a:buSzPts val="800"/>
              <a:buFont typeface="Calibri"/>
              <a:buNone/>
              <a:defRPr sz="8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chemeClr val="lt1"/>
              </a:buClr>
              <a:buSzPts val="800"/>
              <a:buFont typeface="Calibri"/>
              <a:buNone/>
              <a:defRPr sz="8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chemeClr val="lt1"/>
              </a:buClr>
              <a:buSzPts val="800"/>
              <a:buFont typeface="Calibri"/>
              <a:buNone/>
              <a:defRPr sz="8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chemeClr val="lt1"/>
              </a:buClr>
              <a:buSzPts val="800"/>
              <a:buFont typeface="Calibri"/>
              <a:buNone/>
              <a:defRPr sz="8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chemeClr val="lt1"/>
              </a:buClr>
              <a:buSzPts val="800"/>
              <a:buFont typeface="Calibri"/>
              <a:buNone/>
              <a:defRPr sz="8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chemeClr val="lt1"/>
              </a:buClr>
              <a:buSzPts val="800"/>
              <a:buFont typeface="Calibri"/>
              <a:buNone/>
              <a:defRPr sz="8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chemeClr val="lt1"/>
              </a:buClr>
              <a:buSzPts val="800"/>
              <a:buFont typeface="Calibri"/>
              <a:buNone/>
              <a:defRPr sz="8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chemeClr val="lt1"/>
              </a:buClr>
              <a:buSzPts val="800"/>
              <a:buFont typeface="Calibri"/>
              <a:buNone/>
              <a:defRPr sz="8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chemeClr val="lt1"/>
              </a:buClr>
              <a:buSzPts val="800"/>
              <a:buFont typeface="Calibri"/>
              <a:buNone/>
              <a:defRPr sz="800" b="0" i="0" u="none" strike="noStrike" cap="none">
                <a:solidFill>
                  <a:schemeClr val="lt1"/>
                </a:solidFill>
                <a:latin typeface="Calibri"/>
                <a:ea typeface="Calibri"/>
                <a:cs typeface="Calibri"/>
                <a:sym typeface="Calibri"/>
              </a:defRPr>
            </a:lvl9pPr>
          </a:lstStyle>
          <a:p>
            <a:fld id="{00000000-1234-1234-1234-123412341234}" type="slidenum">
              <a:rPr lang="en" smtClean="0"/>
              <a:pPr/>
              <a:t>‹#›</a:t>
            </a:fld>
            <a:endParaRPr lang="en"/>
          </a:p>
        </p:txBody>
      </p:sp>
      <p:pic>
        <p:nvPicPr>
          <p:cNvPr id="62" name="Google Shape;62;p15"/>
          <p:cNvPicPr preferRelativeResize="0"/>
          <p:nvPr/>
        </p:nvPicPr>
        <p:blipFill rotWithShape="1">
          <a:blip r:embed="rId2">
            <a:alphaModFix/>
          </a:blip>
          <a:srcRect/>
          <a:stretch/>
        </p:blipFill>
        <p:spPr>
          <a:xfrm>
            <a:off x="199757" y="6453827"/>
            <a:ext cx="1050600" cy="238000"/>
          </a:xfrm>
          <a:prstGeom prst="rect">
            <a:avLst/>
          </a:prstGeom>
          <a:noFill/>
          <a:ln>
            <a:noFill/>
          </a:ln>
        </p:spPr>
      </p:pic>
    </p:spTree>
    <p:extLst>
      <p:ext uri="{BB962C8B-B14F-4D97-AF65-F5344CB8AC3E}">
        <p14:creationId xmlns:p14="http://schemas.microsoft.com/office/powerpoint/2010/main" val="37374535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6"/>
          <p:cNvSpPr txBox="1">
            <a:spLocks noGrp="1"/>
          </p:cNvSpPr>
          <p:nvPr>
            <p:ph type="ctrTitle"/>
          </p:nvPr>
        </p:nvSpPr>
        <p:spPr>
          <a:xfrm>
            <a:off x="705556" y="2078365"/>
            <a:ext cx="8241000" cy="24844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SzPts val="1400"/>
              <a:buNone/>
              <a:defRPr sz="5400" b="0" i="0" u="none" strike="noStrike" cap="none">
                <a:solidFill>
                  <a:schemeClr val="lt1"/>
                </a:solidFill>
                <a:latin typeface="Source Sans Pro Light"/>
                <a:ea typeface="Source Sans Pro Light"/>
                <a:cs typeface="Source Sans Pro Light"/>
                <a:sym typeface="Source Sans Pro Light"/>
              </a:defRPr>
            </a:lvl1pPr>
            <a:lvl2pPr marR="0" lvl="1"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65" name="Google Shape;65;p16"/>
          <p:cNvSpPr txBox="1">
            <a:spLocks noGrp="1"/>
          </p:cNvSpPr>
          <p:nvPr>
            <p:ph type="subTitle" idx="1"/>
          </p:nvPr>
        </p:nvSpPr>
        <p:spPr>
          <a:xfrm>
            <a:off x="689593" y="5568863"/>
            <a:ext cx="6400800" cy="6052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lt1"/>
              </a:buClr>
              <a:buSzPts val="2160"/>
              <a:buFont typeface="Arial"/>
              <a:buNone/>
              <a:defRPr sz="2400" b="0" i="0" u="none" strike="noStrike" cap="none">
                <a:solidFill>
                  <a:schemeClr val="lt1"/>
                </a:solidFill>
                <a:latin typeface="Source Sans Pro"/>
                <a:ea typeface="Source Sans Pro"/>
                <a:cs typeface="Source Sans Pro"/>
                <a:sym typeface="Source Sans Pro"/>
              </a:defRPr>
            </a:lvl1pPr>
            <a:lvl2pPr marR="0" lvl="1" algn="ctr">
              <a:lnSpc>
                <a:spcPct val="100000"/>
              </a:lnSpc>
              <a:spcBef>
                <a:spcPts val="400"/>
              </a:spcBef>
              <a:spcAft>
                <a:spcPts val="0"/>
              </a:spcAft>
              <a:buClr>
                <a:srgbClr val="888888"/>
              </a:buClr>
              <a:buSzPts val="1800"/>
              <a:buFont typeface="Arial"/>
              <a:buNone/>
              <a:defRPr sz="2000" b="0" i="0" u="none" strike="noStrike" cap="none">
                <a:solidFill>
                  <a:srgbClr val="888888"/>
                </a:solidFill>
                <a:latin typeface="Source Sans Pro"/>
                <a:ea typeface="Source Sans Pro"/>
                <a:cs typeface="Source Sans Pro"/>
                <a:sym typeface="Source Sans Pro"/>
              </a:defRPr>
            </a:lvl2pPr>
            <a:lvl3pPr marR="0" lvl="2" algn="ctr">
              <a:lnSpc>
                <a:spcPct val="100000"/>
              </a:lnSpc>
              <a:spcBef>
                <a:spcPts val="360"/>
              </a:spcBef>
              <a:spcAft>
                <a:spcPts val="0"/>
              </a:spcAft>
              <a:buClr>
                <a:srgbClr val="888888"/>
              </a:buClr>
              <a:buSzPts val="1440"/>
              <a:buFont typeface="Merriweather Sans"/>
              <a:buNone/>
              <a:defRPr sz="1800" b="0" i="0" u="none" strike="noStrike" cap="none">
                <a:solidFill>
                  <a:srgbClr val="888888"/>
                </a:solidFill>
                <a:latin typeface="Source Sans Pro"/>
                <a:ea typeface="Source Sans Pro"/>
                <a:cs typeface="Source Sans Pro"/>
                <a:sym typeface="Source Sans Pro"/>
              </a:defRPr>
            </a:lvl3pPr>
            <a:lvl4pPr marR="0" lvl="3" algn="ctr">
              <a:lnSpc>
                <a:spcPct val="100000"/>
              </a:lnSpc>
              <a:spcBef>
                <a:spcPts val="360"/>
              </a:spcBef>
              <a:spcAft>
                <a:spcPts val="0"/>
              </a:spcAft>
              <a:buClr>
                <a:srgbClr val="888888"/>
              </a:buClr>
              <a:buSzPts val="1620"/>
              <a:buFont typeface="Arial"/>
              <a:buNone/>
              <a:defRPr sz="1800" b="0" i="0" u="none" strike="noStrike" cap="none">
                <a:solidFill>
                  <a:srgbClr val="888888"/>
                </a:solidFill>
                <a:latin typeface="Source Sans Pro"/>
                <a:ea typeface="Source Sans Pro"/>
                <a:cs typeface="Source Sans Pro"/>
                <a:sym typeface="Source Sans Pro"/>
              </a:defRPr>
            </a:lvl4pPr>
            <a:lvl5pPr marR="0" lvl="4" algn="ctr">
              <a:lnSpc>
                <a:spcPct val="100000"/>
              </a:lnSpc>
              <a:spcBef>
                <a:spcPts val="320"/>
              </a:spcBef>
              <a:spcAft>
                <a:spcPts val="0"/>
              </a:spcAft>
              <a:buClr>
                <a:srgbClr val="888888"/>
              </a:buClr>
              <a:buSzPts val="1280"/>
              <a:buFont typeface="Merriweather Sans"/>
              <a:buNone/>
              <a:defRPr sz="1600" b="0" i="0" u="none" strike="noStrike" cap="none">
                <a:solidFill>
                  <a:srgbClr val="888888"/>
                </a:solidFill>
                <a:latin typeface="Source Sans Pro"/>
                <a:ea typeface="Source Sans Pro"/>
                <a:cs typeface="Source Sans Pro"/>
                <a:sym typeface="Source Sans Pro"/>
              </a:defRPr>
            </a:lvl5pPr>
            <a:lvl6pPr marR="0" lvl="5"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66" name="Google Shape;66;p16"/>
          <p:cNvSpPr txBox="1">
            <a:spLocks noGrp="1"/>
          </p:cNvSpPr>
          <p:nvPr>
            <p:ph type="body" idx="2"/>
          </p:nvPr>
        </p:nvSpPr>
        <p:spPr>
          <a:xfrm>
            <a:off x="687742" y="6084703"/>
            <a:ext cx="6446700" cy="5912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280"/>
              </a:spcBef>
              <a:spcAft>
                <a:spcPts val="0"/>
              </a:spcAft>
              <a:buClr>
                <a:schemeClr val="lt1"/>
              </a:buClr>
              <a:buSzPts val="1260"/>
              <a:buFont typeface="Arial"/>
              <a:buNone/>
              <a:defRPr sz="1400" b="0" i="0" u="none" strike="noStrike" cap="none">
                <a:solidFill>
                  <a:schemeClr val="lt1"/>
                </a:solidFill>
                <a:latin typeface="Source Sans Pro"/>
                <a:ea typeface="Source Sans Pro"/>
                <a:cs typeface="Source Sans Pro"/>
                <a:sym typeface="Source Sans Pro"/>
              </a:defRPr>
            </a:lvl1pPr>
            <a:lvl2pPr marL="914400" marR="0" lvl="1" indent="-342900" algn="l">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20039" algn="l">
              <a:lnSpc>
                <a:spcPct val="100000"/>
              </a:lnSpc>
              <a:spcBef>
                <a:spcPts val="360"/>
              </a:spcBef>
              <a:spcAft>
                <a:spcPts val="0"/>
              </a:spcAft>
              <a:buClr>
                <a:schemeClr val="lt1"/>
              </a:buClr>
              <a:buSzPts val="144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1469" algn="l">
              <a:lnSpc>
                <a:spcPct val="100000"/>
              </a:lnSpc>
              <a:spcBef>
                <a:spcPts val="360"/>
              </a:spcBef>
              <a:spcAft>
                <a:spcPts val="0"/>
              </a:spcAft>
              <a:buClr>
                <a:schemeClr val="lt1"/>
              </a:buClr>
              <a:buSzPts val="162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09879" algn="l">
              <a:lnSpc>
                <a:spcPct val="100000"/>
              </a:lnSpc>
              <a:spcBef>
                <a:spcPts val="320"/>
              </a:spcBef>
              <a:spcAft>
                <a:spcPts val="0"/>
              </a:spcAft>
              <a:buClr>
                <a:schemeClr val="lt1"/>
              </a:buClr>
              <a:buSzPts val="128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3800555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67"/>
        <p:cNvGrpSpPr/>
        <p:nvPr/>
      </p:nvGrpSpPr>
      <p:grpSpPr>
        <a:xfrm>
          <a:off x="0" y="0"/>
          <a:ext cx="0" cy="0"/>
          <a:chOff x="0" y="0"/>
          <a:chExt cx="0" cy="0"/>
        </a:xfrm>
      </p:grpSpPr>
      <p:pic>
        <p:nvPicPr>
          <p:cNvPr id="68" name="Google Shape;68;p17"/>
          <p:cNvPicPr preferRelativeResize="0"/>
          <p:nvPr/>
        </p:nvPicPr>
        <p:blipFill rotWithShape="1">
          <a:blip r:embed="rId2">
            <a:alphaModFix/>
          </a:blip>
          <a:srcRect/>
          <a:stretch/>
        </p:blipFill>
        <p:spPr>
          <a:xfrm>
            <a:off x="7919917" y="6453827"/>
            <a:ext cx="1050506" cy="238115"/>
          </a:xfrm>
          <a:prstGeom prst="rect">
            <a:avLst/>
          </a:prstGeom>
          <a:noFill/>
          <a:ln>
            <a:noFill/>
          </a:ln>
        </p:spPr>
      </p:pic>
      <p:sp>
        <p:nvSpPr>
          <p:cNvPr id="69" name="Google Shape;69;p17"/>
          <p:cNvSpPr txBox="1">
            <a:spLocks noGrp="1"/>
          </p:cNvSpPr>
          <p:nvPr>
            <p:ph type="body" idx="1"/>
          </p:nvPr>
        </p:nvSpPr>
        <p:spPr>
          <a:xfrm>
            <a:off x="363538" y="2119419"/>
            <a:ext cx="8399400" cy="23680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1080"/>
              </a:spcBef>
              <a:spcAft>
                <a:spcPts val="0"/>
              </a:spcAft>
              <a:buClr>
                <a:schemeClr val="lt1"/>
              </a:buClr>
              <a:buSzPts val="4860"/>
              <a:buFont typeface="Arial"/>
              <a:buNone/>
              <a:defRPr sz="5400" b="0" i="0" u="none" strike="noStrike" cap="none">
                <a:solidFill>
                  <a:schemeClr val="lt1"/>
                </a:solidFill>
                <a:latin typeface="Source Sans Pro Light"/>
                <a:ea typeface="Source Sans Pro Light"/>
                <a:cs typeface="Source Sans Pro Light"/>
                <a:sym typeface="Source Sans Pro Light"/>
              </a:defRPr>
            </a:lvl1pPr>
            <a:lvl2pPr marL="914400" marR="0" lvl="1" indent="-228600" algn="l">
              <a:lnSpc>
                <a:spcPct val="100000"/>
              </a:lnSpc>
              <a:spcBef>
                <a:spcPts val="400"/>
              </a:spcBef>
              <a:spcAft>
                <a:spcPts val="0"/>
              </a:spcAft>
              <a:buClr>
                <a:schemeClr val="lt1"/>
              </a:buClr>
              <a:buSzPts val="1800"/>
              <a:buFont typeface="Arial"/>
              <a:buNone/>
              <a:defRPr sz="2000" b="0" i="0" u="none" strike="noStrike" cap="none">
                <a:solidFill>
                  <a:schemeClr val="lt1"/>
                </a:solidFill>
                <a:latin typeface="Source Sans Pro Light"/>
                <a:ea typeface="Source Sans Pro Light"/>
                <a:cs typeface="Source Sans Pro Light"/>
                <a:sym typeface="Source Sans Pro Light"/>
              </a:defRPr>
            </a:lvl2pPr>
            <a:lvl3pPr marL="1371600" marR="0" lvl="2" indent="-228600" algn="l">
              <a:lnSpc>
                <a:spcPct val="100000"/>
              </a:lnSpc>
              <a:spcBef>
                <a:spcPts val="360"/>
              </a:spcBef>
              <a:spcAft>
                <a:spcPts val="0"/>
              </a:spcAft>
              <a:buClr>
                <a:schemeClr val="lt1"/>
              </a:buClr>
              <a:buSzPts val="1440"/>
              <a:buFont typeface="Merriweather Sans"/>
              <a:buNone/>
              <a:defRPr sz="18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a:lnSpc>
                <a:spcPct val="100000"/>
              </a:lnSpc>
              <a:spcBef>
                <a:spcPts val="360"/>
              </a:spcBef>
              <a:spcAft>
                <a:spcPts val="0"/>
              </a:spcAft>
              <a:buClr>
                <a:schemeClr val="lt1"/>
              </a:buClr>
              <a:buSzPts val="1620"/>
              <a:buFont typeface="Arial"/>
              <a:buNone/>
              <a:defRPr sz="18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a:lnSpc>
                <a:spcPct val="100000"/>
              </a:lnSpc>
              <a:spcBef>
                <a:spcPts val="320"/>
              </a:spcBef>
              <a:spcAft>
                <a:spcPts val="0"/>
              </a:spcAft>
              <a:buClr>
                <a:schemeClr val="lt1"/>
              </a:buClr>
              <a:buSzPts val="1280"/>
              <a:buFont typeface="Merriweather Sans"/>
              <a:buNone/>
              <a:defRPr sz="1600" b="0" i="0" u="none" strike="noStrike" cap="none">
                <a:solidFill>
                  <a:schemeClr val="lt1"/>
                </a:solidFill>
                <a:latin typeface="Source Sans Pro Light"/>
                <a:ea typeface="Source Sans Pro Light"/>
                <a:cs typeface="Source Sans Pro Light"/>
                <a:sym typeface="Source Sans Pro Light"/>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2466503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p:cSld name="1_Title Slide">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8"/>
          <p:cNvSpPr txBox="1">
            <a:spLocks noGrp="1"/>
          </p:cNvSpPr>
          <p:nvPr>
            <p:ph type="ctrTitle"/>
          </p:nvPr>
        </p:nvSpPr>
        <p:spPr>
          <a:xfrm>
            <a:off x="705556" y="2078365"/>
            <a:ext cx="8241000" cy="24844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lt1"/>
              </a:buClr>
              <a:buSzPts val="1400"/>
              <a:buFont typeface="Source Sans Pro Light"/>
              <a:buNone/>
              <a:defRPr sz="5400" b="0" i="0" u="none" strike="noStrike" cap="none">
                <a:solidFill>
                  <a:schemeClr val="lt1"/>
                </a:solidFill>
                <a:latin typeface="Source Sans Pro Light"/>
                <a:ea typeface="Source Sans Pro Light"/>
                <a:cs typeface="Source Sans Pro Light"/>
                <a:sym typeface="Source Sans Pro Light"/>
              </a:defRPr>
            </a:lvl1pPr>
            <a:lvl2pPr marR="0" lvl="1" algn="l">
              <a:lnSpc>
                <a:spcPct val="100000"/>
              </a:lnSpc>
              <a:spcBef>
                <a:spcPts val="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9pPr>
          </a:lstStyle>
          <a:p>
            <a:endParaRPr/>
          </a:p>
        </p:txBody>
      </p:sp>
      <p:sp>
        <p:nvSpPr>
          <p:cNvPr id="72" name="Google Shape;72;p18"/>
          <p:cNvSpPr txBox="1">
            <a:spLocks noGrp="1"/>
          </p:cNvSpPr>
          <p:nvPr>
            <p:ph type="subTitle" idx="1"/>
          </p:nvPr>
        </p:nvSpPr>
        <p:spPr>
          <a:xfrm>
            <a:off x="689593" y="5568863"/>
            <a:ext cx="6400800" cy="6052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lt1"/>
              </a:buClr>
              <a:buSzPts val="2160"/>
              <a:buFont typeface="Arial"/>
              <a:buNone/>
              <a:defRPr sz="2400" b="0" i="0" u="none" strike="noStrike" cap="none">
                <a:solidFill>
                  <a:schemeClr val="lt1"/>
                </a:solidFill>
                <a:latin typeface="Source Sans Pro"/>
                <a:ea typeface="Source Sans Pro"/>
                <a:cs typeface="Source Sans Pro"/>
                <a:sym typeface="Source Sans Pro"/>
              </a:defRPr>
            </a:lvl1pPr>
            <a:lvl2pPr marR="0" lvl="1" algn="ctr">
              <a:lnSpc>
                <a:spcPct val="100000"/>
              </a:lnSpc>
              <a:spcBef>
                <a:spcPts val="400"/>
              </a:spcBef>
              <a:spcAft>
                <a:spcPts val="0"/>
              </a:spcAft>
              <a:buClr>
                <a:srgbClr val="888888"/>
              </a:buClr>
              <a:buSzPts val="1800"/>
              <a:buFont typeface="Arial"/>
              <a:buNone/>
              <a:defRPr sz="2000" b="0" i="0" u="none" strike="noStrike" cap="none">
                <a:solidFill>
                  <a:srgbClr val="888888"/>
                </a:solidFill>
                <a:latin typeface="Source Sans Pro"/>
                <a:ea typeface="Source Sans Pro"/>
                <a:cs typeface="Source Sans Pro"/>
                <a:sym typeface="Source Sans Pro"/>
              </a:defRPr>
            </a:lvl2pPr>
            <a:lvl3pPr marR="0" lvl="2" algn="ctr">
              <a:lnSpc>
                <a:spcPct val="100000"/>
              </a:lnSpc>
              <a:spcBef>
                <a:spcPts val="360"/>
              </a:spcBef>
              <a:spcAft>
                <a:spcPts val="0"/>
              </a:spcAft>
              <a:buClr>
                <a:srgbClr val="888888"/>
              </a:buClr>
              <a:buSzPts val="1440"/>
              <a:buFont typeface="Merriweather Sans"/>
              <a:buNone/>
              <a:defRPr sz="1800" b="0" i="0" u="none" strike="noStrike" cap="none">
                <a:solidFill>
                  <a:srgbClr val="888888"/>
                </a:solidFill>
                <a:latin typeface="Source Sans Pro"/>
                <a:ea typeface="Source Sans Pro"/>
                <a:cs typeface="Source Sans Pro"/>
                <a:sym typeface="Source Sans Pro"/>
              </a:defRPr>
            </a:lvl3pPr>
            <a:lvl4pPr marR="0" lvl="3" algn="ctr">
              <a:lnSpc>
                <a:spcPct val="100000"/>
              </a:lnSpc>
              <a:spcBef>
                <a:spcPts val="360"/>
              </a:spcBef>
              <a:spcAft>
                <a:spcPts val="0"/>
              </a:spcAft>
              <a:buClr>
                <a:srgbClr val="888888"/>
              </a:buClr>
              <a:buSzPts val="1620"/>
              <a:buFont typeface="Arial"/>
              <a:buNone/>
              <a:defRPr sz="1800" b="0" i="0" u="none" strike="noStrike" cap="none">
                <a:solidFill>
                  <a:srgbClr val="888888"/>
                </a:solidFill>
                <a:latin typeface="Source Sans Pro"/>
                <a:ea typeface="Source Sans Pro"/>
                <a:cs typeface="Source Sans Pro"/>
                <a:sym typeface="Source Sans Pro"/>
              </a:defRPr>
            </a:lvl4pPr>
            <a:lvl5pPr marR="0" lvl="4" algn="ctr">
              <a:lnSpc>
                <a:spcPct val="100000"/>
              </a:lnSpc>
              <a:spcBef>
                <a:spcPts val="320"/>
              </a:spcBef>
              <a:spcAft>
                <a:spcPts val="0"/>
              </a:spcAft>
              <a:buClr>
                <a:srgbClr val="888888"/>
              </a:buClr>
              <a:buSzPts val="1280"/>
              <a:buFont typeface="Merriweather Sans"/>
              <a:buNone/>
              <a:defRPr sz="1600" b="0" i="0" u="none" strike="noStrike" cap="none">
                <a:solidFill>
                  <a:srgbClr val="888888"/>
                </a:solidFill>
                <a:latin typeface="Source Sans Pro"/>
                <a:ea typeface="Source Sans Pro"/>
                <a:cs typeface="Source Sans Pro"/>
                <a:sym typeface="Source Sans Pro"/>
              </a:defRPr>
            </a:lvl5pPr>
            <a:lvl6pPr marR="0" lvl="5"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73" name="Google Shape;73;p18"/>
          <p:cNvSpPr txBox="1">
            <a:spLocks noGrp="1"/>
          </p:cNvSpPr>
          <p:nvPr>
            <p:ph type="body" idx="2"/>
          </p:nvPr>
        </p:nvSpPr>
        <p:spPr>
          <a:xfrm>
            <a:off x="687742" y="6084703"/>
            <a:ext cx="6446700" cy="5912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280"/>
              </a:spcBef>
              <a:spcAft>
                <a:spcPts val="0"/>
              </a:spcAft>
              <a:buClr>
                <a:schemeClr val="lt1"/>
              </a:buClr>
              <a:buSzPts val="1260"/>
              <a:buFont typeface="Arial"/>
              <a:buNone/>
              <a:defRPr sz="1400" b="0" i="0" u="none" strike="noStrike" cap="none">
                <a:solidFill>
                  <a:schemeClr val="lt1"/>
                </a:solidFill>
                <a:latin typeface="Source Sans Pro"/>
                <a:ea typeface="Source Sans Pro"/>
                <a:cs typeface="Source Sans Pro"/>
                <a:sym typeface="Source Sans Pro"/>
              </a:defRPr>
            </a:lvl1pPr>
            <a:lvl2pPr marL="914400" marR="0" lvl="1" indent="-342900" algn="l">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20039" algn="l">
              <a:lnSpc>
                <a:spcPct val="100000"/>
              </a:lnSpc>
              <a:spcBef>
                <a:spcPts val="360"/>
              </a:spcBef>
              <a:spcAft>
                <a:spcPts val="0"/>
              </a:spcAft>
              <a:buClr>
                <a:schemeClr val="lt1"/>
              </a:buClr>
              <a:buSzPts val="144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1469" algn="l">
              <a:lnSpc>
                <a:spcPct val="100000"/>
              </a:lnSpc>
              <a:spcBef>
                <a:spcPts val="360"/>
              </a:spcBef>
              <a:spcAft>
                <a:spcPts val="0"/>
              </a:spcAft>
              <a:buClr>
                <a:schemeClr val="lt1"/>
              </a:buClr>
              <a:buSzPts val="162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09879" algn="l">
              <a:lnSpc>
                <a:spcPct val="100000"/>
              </a:lnSpc>
              <a:spcBef>
                <a:spcPts val="320"/>
              </a:spcBef>
              <a:spcAft>
                <a:spcPts val="0"/>
              </a:spcAft>
              <a:buClr>
                <a:schemeClr val="lt1"/>
              </a:buClr>
              <a:buSzPts val="128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574817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dk1"/>
        </a:solid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body" idx="1"/>
          </p:nvPr>
        </p:nvSpPr>
        <p:spPr>
          <a:xfrm>
            <a:off x="254760" y="1714895"/>
            <a:ext cx="4238700" cy="639600"/>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80"/>
              </a:spcBef>
              <a:spcAft>
                <a:spcPts val="0"/>
              </a:spcAft>
              <a:buClr>
                <a:schemeClr val="lt1"/>
              </a:buClr>
              <a:buSzPts val="2160"/>
              <a:buFont typeface="Arial"/>
              <a:buNone/>
              <a:defRPr sz="2400" b="1" i="0" u="none" strike="noStrike" cap="none">
                <a:solidFill>
                  <a:schemeClr val="lt1"/>
                </a:solidFill>
                <a:latin typeface="Source Sans Pro"/>
                <a:ea typeface="Source Sans Pro"/>
                <a:cs typeface="Source Sans Pro"/>
                <a:sym typeface="Source Sans Pro"/>
              </a:defRPr>
            </a:lvl1pPr>
            <a:lvl2pPr marL="914400" marR="0" lvl="1" indent="-228600" algn="l">
              <a:lnSpc>
                <a:spcPct val="100000"/>
              </a:lnSpc>
              <a:spcBef>
                <a:spcPts val="400"/>
              </a:spcBef>
              <a:spcAft>
                <a:spcPts val="0"/>
              </a:spcAft>
              <a:buClr>
                <a:schemeClr val="lt1"/>
              </a:buClr>
              <a:buSzPts val="1800"/>
              <a:buFont typeface="Arial"/>
              <a:buNone/>
              <a:defRPr sz="2000" b="1" i="0" u="none" strike="noStrike" cap="none">
                <a:solidFill>
                  <a:schemeClr val="lt1"/>
                </a:solidFill>
                <a:latin typeface="Source Sans Pro"/>
                <a:ea typeface="Source Sans Pro"/>
                <a:cs typeface="Source Sans Pro"/>
                <a:sym typeface="Source Sans Pro"/>
              </a:defRPr>
            </a:lvl2pPr>
            <a:lvl3pPr marL="1371600" marR="0" lvl="2" indent="-228600" algn="l">
              <a:lnSpc>
                <a:spcPct val="100000"/>
              </a:lnSpc>
              <a:spcBef>
                <a:spcPts val="360"/>
              </a:spcBef>
              <a:spcAft>
                <a:spcPts val="0"/>
              </a:spcAft>
              <a:buClr>
                <a:schemeClr val="lt1"/>
              </a:buClr>
              <a:buSzPts val="1440"/>
              <a:buFont typeface="Merriweather Sans"/>
              <a:buNone/>
              <a:defRPr sz="1800" b="1" i="0" u="none" strike="noStrike" cap="none">
                <a:solidFill>
                  <a:schemeClr val="lt1"/>
                </a:solidFill>
                <a:latin typeface="Source Sans Pro"/>
                <a:ea typeface="Source Sans Pro"/>
                <a:cs typeface="Source Sans Pro"/>
                <a:sym typeface="Source Sans Pro"/>
              </a:defRPr>
            </a:lvl3pPr>
            <a:lvl4pPr marL="1828800" marR="0" lvl="3" indent="-228600" algn="l">
              <a:lnSpc>
                <a:spcPct val="100000"/>
              </a:lnSpc>
              <a:spcBef>
                <a:spcPts val="320"/>
              </a:spcBef>
              <a:spcAft>
                <a:spcPts val="0"/>
              </a:spcAft>
              <a:buClr>
                <a:schemeClr val="lt1"/>
              </a:buClr>
              <a:buSzPts val="1440"/>
              <a:buFont typeface="Arial"/>
              <a:buNone/>
              <a:defRPr sz="1600" b="1" i="0" u="none" strike="noStrike" cap="none">
                <a:solidFill>
                  <a:schemeClr val="lt1"/>
                </a:solidFill>
                <a:latin typeface="Source Sans Pro"/>
                <a:ea typeface="Source Sans Pro"/>
                <a:cs typeface="Source Sans Pro"/>
                <a:sym typeface="Source Sans Pro"/>
              </a:defRPr>
            </a:lvl4pPr>
            <a:lvl5pPr marL="2286000" marR="0" lvl="4" indent="-228600" algn="l">
              <a:lnSpc>
                <a:spcPct val="100000"/>
              </a:lnSpc>
              <a:spcBef>
                <a:spcPts val="320"/>
              </a:spcBef>
              <a:spcAft>
                <a:spcPts val="0"/>
              </a:spcAft>
              <a:buClr>
                <a:schemeClr val="lt1"/>
              </a:buClr>
              <a:buSzPts val="1280"/>
              <a:buFont typeface="Merriweather Sans"/>
              <a:buNone/>
              <a:defRPr sz="1600" b="1" i="0" u="none" strike="noStrike" cap="none">
                <a:solidFill>
                  <a:schemeClr val="lt1"/>
                </a:solidFill>
                <a:latin typeface="Source Sans Pro"/>
                <a:ea typeface="Source Sans Pro"/>
                <a:cs typeface="Source Sans Pro"/>
                <a:sym typeface="Source Sans Pro"/>
              </a:defRPr>
            </a:lvl5pPr>
            <a:lvl6pPr marL="2743200" marR="0" lvl="5"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76" name="Google Shape;76;p19"/>
          <p:cNvSpPr txBox="1">
            <a:spLocks noGrp="1"/>
          </p:cNvSpPr>
          <p:nvPr>
            <p:ph type="body" idx="2"/>
          </p:nvPr>
        </p:nvSpPr>
        <p:spPr>
          <a:xfrm>
            <a:off x="4560360" y="1714895"/>
            <a:ext cx="4254900" cy="639600"/>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80"/>
              </a:spcBef>
              <a:spcAft>
                <a:spcPts val="0"/>
              </a:spcAft>
              <a:buClr>
                <a:schemeClr val="lt1"/>
              </a:buClr>
              <a:buSzPts val="2160"/>
              <a:buFont typeface="Arial"/>
              <a:buNone/>
              <a:defRPr sz="2400" b="1" i="0" u="none" strike="noStrike" cap="none">
                <a:solidFill>
                  <a:schemeClr val="lt1"/>
                </a:solidFill>
                <a:latin typeface="Source Sans Pro"/>
                <a:ea typeface="Source Sans Pro"/>
                <a:cs typeface="Source Sans Pro"/>
                <a:sym typeface="Source Sans Pro"/>
              </a:defRPr>
            </a:lvl1pPr>
            <a:lvl2pPr marL="914400" marR="0" lvl="1" indent="-228600" algn="l">
              <a:lnSpc>
                <a:spcPct val="100000"/>
              </a:lnSpc>
              <a:spcBef>
                <a:spcPts val="400"/>
              </a:spcBef>
              <a:spcAft>
                <a:spcPts val="0"/>
              </a:spcAft>
              <a:buClr>
                <a:schemeClr val="lt1"/>
              </a:buClr>
              <a:buSzPts val="1800"/>
              <a:buFont typeface="Arial"/>
              <a:buNone/>
              <a:defRPr sz="2000" b="1" i="0" u="none" strike="noStrike" cap="none">
                <a:solidFill>
                  <a:schemeClr val="lt1"/>
                </a:solidFill>
                <a:latin typeface="Source Sans Pro"/>
                <a:ea typeface="Source Sans Pro"/>
                <a:cs typeface="Source Sans Pro"/>
                <a:sym typeface="Source Sans Pro"/>
              </a:defRPr>
            </a:lvl2pPr>
            <a:lvl3pPr marL="1371600" marR="0" lvl="2" indent="-228600" algn="l">
              <a:lnSpc>
                <a:spcPct val="100000"/>
              </a:lnSpc>
              <a:spcBef>
                <a:spcPts val="360"/>
              </a:spcBef>
              <a:spcAft>
                <a:spcPts val="0"/>
              </a:spcAft>
              <a:buClr>
                <a:schemeClr val="lt1"/>
              </a:buClr>
              <a:buSzPts val="1440"/>
              <a:buFont typeface="Merriweather Sans"/>
              <a:buNone/>
              <a:defRPr sz="1800" b="1" i="0" u="none" strike="noStrike" cap="none">
                <a:solidFill>
                  <a:schemeClr val="lt1"/>
                </a:solidFill>
                <a:latin typeface="Source Sans Pro"/>
                <a:ea typeface="Source Sans Pro"/>
                <a:cs typeface="Source Sans Pro"/>
                <a:sym typeface="Source Sans Pro"/>
              </a:defRPr>
            </a:lvl3pPr>
            <a:lvl4pPr marL="1828800" marR="0" lvl="3" indent="-228600" algn="l">
              <a:lnSpc>
                <a:spcPct val="100000"/>
              </a:lnSpc>
              <a:spcBef>
                <a:spcPts val="320"/>
              </a:spcBef>
              <a:spcAft>
                <a:spcPts val="0"/>
              </a:spcAft>
              <a:buClr>
                <a:schemeClr val="lt1"/>
              </a:buClr>
              <a:buSzPts val="1440"/>
              <a:buFont typeface="Arial"/>
              <a:buNone/>
              <a:defRPr sz="1600" b="1" i="0" u="none" strike="noStrike" cap="none">
                <a:solidFill>
                  <a:schemeClr val="lt1"/>
                </a:solidFill>
                <a:latin typeface="Source Sans Pro"/>
                <a:ea typeface="Source Sans Pro"/>
                <a:cs typeface="Source Sans Pro"/>
                <a:sym typeface="Source Sans Pro"/>
              </a:defRPr>
            </a:lvl4pPr>
            <a:lvl5pPr marL="2286000" marR="0" lvl="4" indent="-228600" algn="l">
              <a:lnSpc>
                <a:spcPct val="100000"/>
              </a:lnSpc>
              <a:spcBef>
                <a:spcPts val="320"/>
              </a:spcBef>
              <a:spcAft>
                <a:spcPts val="0"/>
              </a:spcAft>
              <a:buClr>
                <a:schemeClr val="lt1"/>
              </a:buClr>
              <a:buSzPts val="1280"/>
              <a:buFont typeface="Merriweather Sans"/>
              <a:buNone/>
              <a:defRPr sz="1600" b="1" i="0" u="none" strike="noStrike" cap="none">
                <a:solidFill>
                  <a:schemeClr val="lt1"/>
                </a:solidFill>
                <a:latin typeface="Source Sans Pro"/>
                <a:ea typeface="Source Sans Pro"/>
                <a:cs typeface="Source Sans Pro"/>
                <a:sym typeface="Source Sans Pro"/>
              </a:defRPr>
            </a:lvl5pPr>
            <a:lvl6pPr marL="2743200" marR="0" lvl="5"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77" name="Google Shape;77;p19"/>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78" name="Google Shape;78;p19"/>
          <p:cNvSpPr txBox="1">
            <a:spLocks noGrp="1"/>
          </p:cNvSpPr>
          <p:nvPr>
            <p:ph type="body" idx="3"/>
          </p:nvPr>
        </p:nvSpPr>
        <p:spPr>
          <a:xfrm>
            <a:off x="4572000" y="2457525"/>
            <a:ext cx="4243200" cy="3951200"/>
          </a:xfrm>
          <a:prstGeom prst="rect">
            <a:avLst/>
          </a:prstGeom>
          <a:noFill/>
          <a:ln>
            <a:noFill/>
          </a:ln>
        </p:spPr>
        <p:txBody>
          <a:bodyPr spcFirstLastPara="1" wrap="square" lIns="91425" tIns="91425" rIns="91425" bIns="91425" anchor="t" anchorCtr="0">
            <a:noAutofit/>
          </a:bodyPr>
          <a:lstStyle>
            <a:lvl1pPr marL="457200" marR="0" lvl="0" indent="-342900" algn="l">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1pPr>
            <a:lvl2pPr marL="914400" marR="0" lvl="1" indent="-331469" algn="l">
              <a:lnSpc>
                <a:spcPct val="100000"/>
              </a:lnSpc>
              <a:spcBef>
                <a:spcPts val="360"/>
              </a:spcBef>
              <a:spcAft>
                <a:spcPts val="0"/>
              </a:spcAft>
              <a:buClr>
                <a:schemeClr val="lt1"/>
              </a:buClr>
              <a:buSzPts val="1620"/>
              <a:buFont typeface="Merriweather Sans"/>
              <a:buChar char="–"/>
              <a:defRPr sz="1800" b="0" i="0" u="none" strike="noStrike" cap="none">
                <a:solidFill>
                  <a:schemeClr val="lt1"/>
                </a:solidFill>
                <a:latin typeface="Source Sans Pro"/>
                <a:ea typeface="Source Sans Pro"/>
                <a:cs typeface="Source Sans Pro"/>
                <a:sym typeface="Source Sans Pro"/>
              </a:defRPr>
            </a:lvl2pPr>
            <a:lvl3pPr marL="1371600" marR="0" lvl="2" indent="-299719" algn="l">
              <a:lnSpc>
                <a:spcPct val="100000"/>
              </a:lnSpc>
              <a:spcBef>
                <a:spcPts val="280"/>
              </a:spcBef>
              <a:spcAft>
                <a:spcPts val="0"/>
              </a:spcAft>
              <a:buClr>
                <a:schemeClr val="lt1"/>
              </a:buClr>
              <a:buSzPts val="1120"/>
              <a:buFont typeface="Arial"/>
              <a:buChar char="•"/>
              <a:defRPr sz="1400" b="0" i="0" u="none" strike="noStrike" cap="none">
                <a:solidFill>
                  <a:schemeClr val="lt1"/>
                </a:solidFill>
                <a:latin typeface="Source Sans Pro"/>
                <a:ea typeface="Source Sans Pro"/>
                <a:cs typeface="Source Sans Pro"/>
                <a:sym typeface="Source Sans Pro"/>
              </a:defRPr>
            </a:lvl3pPr>
            <a:lvl4pPr marL="1828800" marR="0" lvl="3" indent="-297180" algn="l">
              <a:lnSpc>
                <a:spcPct val="100000"/>
              </a:lnSpc>
              <a:spcBef>
                <a:spcPts val="240"/>
              </a:spcBef>
              <a:spcAft>
                <a:spcPts val="0"/>
              </a:spcAft>
              <a:buClr>
                <a:schemeClr val="lt1"/>
              </a:buClr>
              <a:buSzPts val="1080"/>
              <a:buFont typeface="Merriweather Sans"/>
              <a:buChar char="–"/>
              <a:defRPr sz="1200" b="0" i="0" u="none" strike="noStrike" cap="none">
                <a:solidFill>
                  <a:schemeClr val="lt1"/>
                </a:solidFill>
                <a:latin typeface="Source Sans Pro"/>
                <a:ea typeface="Source Sans Pro"/>
                <a:cs typeface="Source Sans Pro"/>
                <a:sym typeface="Source Sans Pro"/>
              </a:defRPr>
            </a:lvl4pPr>
            <a:lvl5pPr marL="2286000" marR="0" lvl="4" indent="-289560" algn="l">
              <a:lnSpc>
                <a:spcPct val="100000"/>
              </a:lnSpc>
              <a:spcBef>
                <a:spcPts val="240"/>
              </a:spcBef>
              <a:spcAft>
                <a:spcPts val="0"/>
              </a:spcAft>
              <a:buClr>
                <a:schemeClr val="lt1"/>
              </a:buClr>
              <a:buSzPts val="960"/>
              <a:buFont typeface="Arial"/>
              <a:buChar char="•"/>
              <a:defRPr sz="1200" b="0" i="0" u="none" strike="noStrike" cap="none">
                <a:solidFill>
                  <a:schemeClr val="lt1"/>
                </a:solidFill>
                <a:latin typeface="Source Sans Pro"/>
                <a:ea typeface="Source Sans Pro"/>
                <a:cs typeface="Source Sans Pro"/>
                <a:sym typeface="Source Sans Pro"/>
              </a:defRPr>
            </a:lvl5pPr>
            <a:lvl6pPr marL="2743200" marR="0" lvl="5"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79" name="Google Shape;79;p19"/>
          <p:cNvSpPr txBox="1">
            <a:spLocks noGrp="1"/>
          </p:cNvSpPr>
          <p:nvPr>
            <p:ph type="body" idx="4"/>
          </p:nvPr>
        </p:nvSpPr>
        <p:spPr>
          <a:xfrm>
            <a:off x="254760" y="2457525"/>
            <a:ext cx="4234500" cy="3951200"/>
          </a:xfrm>
          <a:prstGeom prst="rect">
            <a:avLst/>
          </a:prstGeom>
          <a:noFill/>
          <a:ln>
            <a:noFill/>
          </a:ln>
        </p:spPr>
        <p:txBody>
          <a:bodyPr spcFirstLastPara="1" wrap="square" lIns="91425" tIns="91425" rIns="91425" bIns="91425" anchor="t" anchorCtr="0">
            <a:noAutofit/>
          </a:bodyPr>
          <a:lstStyle>
            <a:lvl1pPr marL="457200" marR="0" lvl="0" indent="-342900" algn="l">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1pPr>
            <a:lvl2pPr marL="914400" marR="0" lvl="1" indent="-331469" algn="l">
              <a:lnSpc>
                <a:spcPct val="100000"/>
              </a:lnSpc>
              <a:spcBef>
                <a:spcPts val="360"/>
              </a:spcBef>
              <a:spcAft>
                <a:spcPts val="0"/>
              </a:spcAft>
              <a:buClr>
                <a:schemeClr val="lt1"/>
              </a:buClr>
              <a:buSzPts val="1620"/>
              <a:buFont typeface="Merriweather Sans"/>
              <a:buChar char="–"/>
              <a:defRPr sz="1800" b="0" i="0" u="none" strike="noStrike" cap="none">
                <a:solidFill>
                  <a:schemeClr val="lt1"/>
                </a:solidFill>
                <a:latin typeface="Source Sans Pro"/>
                <a:ea typeface="Source Sans Pro"/>
                <a:cs typeface="Source Sans Pro"/>
                <a:sym typeface="Source Sans Pro"/>
              </a:defRPr>
            </a:lvl2pPr>
            <a:lvl3pPr marL="1371600" marR="0" lvl="2" indent="-299719" algn="l">
              <a:lnSpc>
                <a:spcPct val="100000"/>
              </a:lnSpc>
              <a:spcBef>
                <a:spcPts val="280"/>
              </a:spcBef>
              <a:spcAft>
                <a:spcPts val="0"/>
              </a:spcAft>
              <a:buClr>
                <a:schemeClr val="lt1"/>
              </a:buClr>
              <a:buSzPts val="1120"/>
              <a:buFont typeface="Arial"/>
              <a:buChar char="•"/>
              <a:defRPr sz="1400" b="0" i="0" u="none" strike="noStrike" cap="none">
                <a:solidFill>
                  <a:schemeClr val="lt1"/>
                </a:solidFill>
                <a:latin typeface="Source Sans Pro"/>
                <a:ea typeface="Source Sans Pro"/>
                <a:cs typeface="Source Sans Pro"/>
                <a:sym typeface="Source Sans Pro"/>
              </a:defRPr>
            </a:lvl3pPr>
            <a:lvl4pPr marL="1828800" marR="0" lvl="3" indent="-297180" algn="l">
              <a:lnSpc>
                <a:spcPct val="100000"/>
              </a:lnSpc>
              <a:spcBef>
                <a:spcPts val="240"/>
              </a:spcBef>
              <a:spcAft>
                <a:spcPts val="0"/>
              </a:spcAft>
              <a:buClr>
                <a:schemeClr val="lt1"/>
              </a:buClr>
              <a:buSzPts val="1080"/>
              <a:buFont typeface="Merriweather Sans"/>
              <a:buChar char="–"/>
              <a:defRPr sz="1200" b="0" i="0" u="none" strike="noStrike" cap="none">
                <a:solidFill>
                  <a:schemeClr val="lt1"/>
                </a:solidFill>
                <a:latin typeface="Source Sans Pro"/>
                <a:ea typeface="Source Sans Pro"/>
                <a:cs typeface="Source Sans Pro"/>
                <a:sym typeface="Source Sans Pro"/>
              </a:defRPr>
            </a:lvl4pPr>
            <a:lvl5pPr marL="2286000" marR="0" lvl="4" indent="-289560" algn="l">
              <a:lnSpc>
                <a:spcPct val="100000"/>
              </a:lnSpc>
              <a:spcBef>
                <a:spcPts val="240"/>
              </a:spcBef>
              <a:spcAft>
                <a:spcPts val="0"/>
              </a:spcAft>
              <a:buClr>
                <a:schemeClr val="lt1"/>
              </a:buClr>
              <a:buSzPts val="960"/>
              <a:buFont typeface="Arial"/>
              <a:buChar char="•"/>
              <a:defRPr sz="1200" b="0" i="0" u="none" strike="noStrike" cap="none">
                <a:solidFill>
                  <a:schemeClr val="lt1"/>
                </a:solidFill>
                <a:latin typeface="Source Sans Pro"/>
                <a:ea typeface="Source Sans Pro"/>
                <a:cs typeface="Source Sans Pro"/>
                <a:sym typeface="Source Sans Pro"/>
              </a:defRPr>
            </a:lvl5pPr>
            <a:lvl6pPr marL="2743200" marR="0" lvl="5"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pic>
        <p:nvPicPr>
          <p:cNvPr id="80" name="Google Shape;80;p19"/>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36451570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dk1"/>
        </a:solid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body" idx="1"/>
          </p:nvPr>
        </p:nvSpPr>
        <p:spPr>
          <a:xfrm>
            <a:off x="254760" y="1764283"/>
            <a:ext cx="4238700" cy="3951200"/>
          </a:xfrm>
          <a:prstGeom prst="rect">
            <a:avLst/>
          </a:prstGeom>
          <a:noFill/>
          <a:ln>
            <a:noFill/>
          </a:ln>
        </p:spPr>
        <p:txBody>
          <a:bodyPr spcFirstLastPara="1" wrap="square" lIns="91425" tIns="91425" rIns="91425" bIns="91425" anchor="t" anchorCtr="0">
            <a:noAutofit/>
          </a:bodyPr>
          <a:lstStyle>
            <a:lvl1pPr marL="457200" marR="0" lvl="0" indent="-342900" algn="l">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1pPr>
            <a:lvl2pPr marL="914400" marR="0" lvl="1" indent="-331469" algn="l">
              <a:lnSpc>
                <a:spcPct val="100000"/>
              </a:lnSpc>
              <a:spcBef>
                <a:spcPts val="360"/>
              </a:spcBef>
              <a:spcAft>
                <a:spcPts val="0"/>
              </a:spcAft>
              <a:buClr>
                <a:schemeClr val="lt1"/>
              </a:buClr>
              <a:buSzPts val="1620"/>
              <a:buFont typeface="Merriweather Sans"/>
              <a:buChar char="–"/>
              <a:defRPr sz="1800" b="0" i="0" u="none" strike="noStrike" cap="none">
                <a:solidFill>
                  <a:schemeClr val="lt1"/>
                </a:solidFill>
                <a:latin typeface="Source Sans Pro"/>
                <a:ea typeface="Source Sans Pro"/>
                <a:cs typeface="Source Sans Pro"/>
                <a:sym typeface="Source Sans Pro"/>
              </a:defRPr>
            </a:lvl2pPr>
            <a:lvl3pPr marL="1371600" marR="0" lvl="2" indent="-299719" algn="l">
              <a:lnSpc>
                <a:spcPct val="100000"/>
              </a:lnSpc>
              <a:spcBef>
                <a:spcPts val="280"/>
              </a:spcBef>
              <a:spcAft>
                <a:spcPts val="0"/>
              </a:spcAft>
              <a:buClr>
                <a:schemeClr val="lt1"/>
              </a:buClr>
              <a:buSzPts val="1120"/>
              <a:buFont typeface="Arial"/>
              <a:buChar char="•"/>
              <a:defRPr sz="1400" b="0" i="0" u="none" strike="noStrike" cap="none">
                <a:solidFill>
                  <a:schemeClr val="lt1"/>
                </a:solidFill>
                <a:latin typeface="Source Sans Pro"/>
                <a:ea typeface="Source Sans Pro"/>
                <a:cs typeface="Source Sans Pro"/>
                <a:sym typeface="Source Sans Pro"/>
              </a:defRPr>
            </a:lvl3pPr>
            <a:lvl4pPr marL="1828800" marR="0" lvl="3" indent="-297180" algn="l">
              <a:lnSpc>
                <a:spcPct val="100000"/>
              </a:lnSpc>
              <a:spcBef>
                <a:spcPts val="240"/>
              </a:spcBef>
              <a:spcAft>
                <a:spcPts val="0"/>
              </a:spcAft>
              <a:buClr>
                <a:schemeClr val="lt1"/>
              </a:buClr>
              <a:buSzPts val="1080"/>
              <a:buFont typeface="Merriweather Sans"/>
              <a:buChar char="–"/>
              <a:defRPr sz="1200" b="0" i="0" u="none" strike="noStrike" cap="none">
                <a:solidFill>
                  <a:schemeClr val="lt1"/>
                </a:solidFill>
                <a:latin typeface="Source Sans Pro"/>
                <a:ea typeface="Source Sans Pro"/>
                <a:cs typeface="Source Sans Pro"/>
                <a:sym typeface="Source Sans Pro"/>
              </a:defRPr>
            </a:lvl4pPr>
            <a:lvl5pPr marL="2286000" marR="0" lvl="4" indent="-289560" algn="l">
              <a:lnSpc>
                <a:spcPct val="100000"/>
              </a:lnSpc>
              <a:spcBef>
                <a:spcPts val="240"/>
              </a:spcBef>
              <a:spcAft>
                <a:spcPts val="0"/>
              </a:spcAft>
              <a:buClr>
                <a:schemeClr val="lt1"/>
              </a:buClr>
              <a:buSzPts val="960"/>
              <a:buFont typeface="Arial"/>
              <a:buChar char="•"/>
              <a:defRPr sz="1200" b="0" i="0" u="none" strike="noStrike" cap="none">
                <a:solidFill>
                  <a:schemeClr val="lt1"/>
                </a:solidFill>
                <a:latin typeface="Source Sans Pro"/>
                <a:ea typeface="Source Sans Pro"/>
                <a:cs typeface="Source Sans Pro"/>
                <a:sym typeface="Source Sans Pro"/>
              </a:defRPr>
            </a:lvl5pPr>
            <a:lvl6pPr marL="2743200" marR="0" lvl="5" indent="-330200" algn="l">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6pPr>
            <a:lvl7pPr marL="3200400" marR="0" lvl="6" indent="-330200" algn="l">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7pPr>
            <a:lvl8pPr marL="3657600" marR="0" lvl="7" indent="-330200" algn="l">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8pPr>
            <a:lvl9pPr marL="4114800" marR="0" lvl="8" indent="-330200" algn="l">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9pPr>
          </a:lstStyle>
          <a:p>
            <a:endParaRPr/>
          </a:p>
        </p:txBody>
      </p:sp>
      <p:sp>
        <p:nvSpPr>
          <p:cNvPr id="83" name="Google Shape;83;p20"/>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a:lnSpc>
                <a:spcPct val="100000"/>
              </a:lnSpc>
              <a:spcBef>
                <a:spcPts val="0"/>
              </a:spcBef>
              <a:spcAft>
                <a:spcPts val="0"/>
              </a:spcAft>
              <a:buSzPts val="1400"/>
              <a:buNone/>
              <a:defRPr sz="40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SzPts val="1400"/>
              <a:buNone/>
              <a:defRPr sz="40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SzPts val="1400"/>
              <a:buNone/>
              <a:defRPr sz="40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SzPts val="1400"/>
              <a:buNone/>
              <a:defRPr sz="40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SzPts val="1400"/>
              <a:buNone/>
              <a:defRPr sz="40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SzPts val="1400"/>
              <a:buNone/>
              <a:defRPr sz="40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SzPts val="1400"/>
              <a:buNone/>
              <a:defRPr sz="40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SzPts val="1400"/>
              <a:buNone/>
              <a:defRPr sz="4000" b="0" i="0" u="none" strike="noStrike" cap="none">
                <a:solidFill>
                  <a:schemeClr val="lt1"/>
                </a:solidFill>
                <a:latin typeface="Arial"/>
                <a:ea typeface="Arial"/>
                <a:cs typeface="Arial"/>
                <a:sym typeface="Arial"/>
              </a:defRPr>
            </a:lvl9pPr>
          </a:lstStyle>
          <a:p>
            <a:endParaRPr/>
          </a:p>
        </p:txBody>
      </p:sp>
      <p:sp>
        <p:nvSpPr>
          <p:cNvPr id="84" name="Google Shape;84;p20"/>
          <p:cNvSpPr txBox="1">
            <a:spLocks noGrp="1"/>
          </p:cNvSpPr>
          <p:nvPr>
            <p:ph type="body" idx="2"/>
          </p:nvPr>
        </p:nvSpPr>
        <p:spPr>
          <a:xfrm>
            <a:off x="4572000" y="1764283"/>
            <a:ext cx="4243200" cy="3951200"/>
          </a:xfrm>
          <a:prstGeom prst="rect">
            <a:avLst/>
          </a:prstGeom>
          <a:noFill/>
          <a:ln>
            <a:noFill/>
          </a:ln>
        </p:spPr>
        <p:txBody>
          <a:bodyPr spcFirstLastPara="1" wrap="square" lIns="91425" tIns="91425" rIns="91425" bIns="91425" anchor="t" anchorCtr="0">
            <a:noAutofit/>
          </a:bodyPr>
          <a:lstStyle>
            <a:lvl1pPr marL="457200" marR="0" lvl="0" indent="-342900" algn="l">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1pPr>
            <a:lvl2pPr marL="914400" marR="0" lvl="1" indent="-331469" algn="l">
              <a:lnSpc>
                <a:spcPct val="100000"/>
              </a:lnSpc>
              <a:spcBef>
                <a:spcPts val="360"/>
              </a:spcBef>
              <a:spcAft>
                <a:spcPts val="0"/>
              </a:spcAft>
              <a:buClr>
                <a:schemeClr val="lt1"/>
              </a:buClr>
              <a:buSzPts val="1620"/>
              <a:buFont typeface="Merriweather Sans"/>
              <a:buChar char="–"/>
              <a:defRPr sz="1800" b="0" i="0" u="none" strike="noStrike" cap="none">
                <a:solidFill>
                  <a:schemeClr val="lt1"/>
                </a:solidFill>
                <a:latin typeface="Source Sans Pro"/>
                <a:ea typeface="Source Sans Pro"/>
                <a:cs typeface="Source Sans Pro"/>
                <a:sym typeface="Source Sans Pro"/>
              </a:defRPr>
            </a:lvl2pPr>
            <a:lvl3pPr marL="1371600" marR="0" lvl="2" indent="-299719" algn="l">
              <a:lnSpc>
                <a:spcPct val="100000"/>
              </a:lnSpc>
              <a:spcBef>
                <a:spcPts val="280"/>
              </a:spcBef>
              <a:spcAft>
                <a:spcPts val="0"/>
              </a:spcAft>
              <a:buClr>
                <a:schemeClr val="lt1"/>
              </a:buClr>
              <a:buSzPts val="1120"/>
              <a:buFont typeface="Arial"/>
              <a:buChar char="•"/>
              <a:defRPr sz="1400" b="0" i="0" u="none" strike="noStrike" cap="none">
                <a:solidFill>
                  <a:schemeClr val="lt1"/>
                </a:solidFill>
                <a:latin typeface="Source Sans Pro"/>
                <a:ea typeface="Source Sans Pro"/>
                <a:cs typeface="Source Sans Pro"/>
                <a:sym typeface="Source Sans Pro"/>
              </a:defRPr>
            </a:lvl3pPr>
            <a:lvl4pPr marL="1828800" marR="0" lvl="3" indent="-297180" algn="l">
              <a:lnSpc>
                <a:spcPct val="100000"/>
              </a:lnSpc>
              <a:spcBef>
                <a:spcPts val="240"/>
              </a:spcBef>
              <a:spcAft>
                <a:spcPts val="0"/>
              </a:spcAft>
              <a:buClr>
                <a:schemeClr val="lt1"/>
              </a:buClr>
              <a:buSzPts val="1080"/>
              <a:buFont typeface="Merriweather Sans"/>
              <a:buChar char="–"/>
              <a:defRPr sz="1200" b="0" i="0" u="none" strike="noStrike" cap="none">
                <a:solidFill>
                  <a:schemeClr val="lt1"/>
                </a:solidFill>
                <a:latin typeface="Source Sans Pro"/>
                <a:ea typeface="Source Sans Pro"/>
                <a:cs typeface="Source Sans Pro"/>
                <a:sym typeface="Source Sans Pro"/>
              </a:defRPr>
            </a:lvl4pPr>
            <a:lvl5pPr marL="2286000" marR="0" lvl="4" indent="-289560" algn="l">
              <a:lnSpc>
                <a:spcPct val="100000"/>
              </a:lnSpc>
              <a:spcBef>
                <a:spcPts val="240"/>
              </a:spcBef>
              <a:spcAft>
                <a:spcPts val="0"/>
              </a:spcAft>
              <a:buClr>
                <a:schemeClr val="lt1"/>
              </a:buClr>
              <a:buSzPts val="960"/>
              <a:buFont typeface="Arial"/>
              <a:buChar char="•"/>
              <a:defRPr sz="1200" b="0" i="0" u="none" strike="noStrike" cap="none">
                <a:solidFill>
                  <a:schemeClr val="lt1"/>
                </a:solidFill>
                <a:latin typeface="Source Sans Pro"/>
                <a:ea typeface="Source Sans Pro"/>
                <a:cs typeface="Source Sans Pro"/>
                <a:sym typeface="Source Sans Pro"/>
              </a:defRPr>
            </a:lvl5pPr>
            <a:lvl6pPr marL="2743200" marR="0" lvl="5" indent="-330200" algn="l">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6pPr>
            <a:lvl7pPr marL="3200400" marR="0" lvl="6" indent="-330200" algn="l">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7pPr>
            <a:lvl8pPr marL="3657600" marR="0" lvl="7" indent="-330200" algn="l">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8pPr>
            <a:lvl9pPr marL="4114800" marR="0" lvl="8" indent="-330200" algn="l">
              <a:lnSpc>
                <a:spcPct val="100000"/>
              </a:lnSpc>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9pPr>
          </a:lstStyle>
          <a:p>
            <a:endParaRPr/>
          </a:p>
        </p:txBody>
      </p:sp>
      <p:pic>
        <p:nvPicPr>
          <p:cNvPr id="85" name="Google Shape;85;p20"/>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24006441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ig Question or Section Black">
  <p:cSld name="Big Question or Section Black">
    <p:bg>
      <p:bgPr>
        <a:solidFill>
          <a:schemeClr val="dk1"/>
        </a:solidFill>
        <a:effectLst/>
      </p:bgPr>
    </p:bg>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952500" y="1269399"/>
            <a:ext cx="6930600" cy="32536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SzPts val="1400"/>
              <a:buNone/>
              <a:defRPr sz="4400" b="0" i="0" u="none" strike="noStrike" cap="none">
                <a:solidFill>
                  <a:schemeClr val="lt1"/>
                </a:solidFill>
                <a:latin typeface="Source Sans Pro"/>
                <a:ea typeface="Source Sans Pro"/>
                <a:cs typeface="Source Sans Pro"/>
                <a:sym typeface="Source Sans Pro"/>
              </a:defRPr>
            </a:lvl1pPr>
            <a:lvl2pPr marR="0" lvl="1"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88" name="Google Shape;88;p21"/>
          <p:cNvSpPr txBox="1">
            <a:spLocks noGrp="1"/>
          </p:cNvSpPr>
          <p:nvPr>
            <p:ph type="body" idx="1"/>
          </p:nvPr>
        </p:nvSpPr>
        <p:spPr>
          <a:xfrm>
            <a:off x="952500" y="3953387"/>
            <a:ext cx="6852000" cy="18408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480"/>
              </a:spcBef>
              <a:spcAft>
                <a:spcPts val="0"/>
              </a:spcAft>
              <a:buClr>
                <a:schemeClr val="lt1"/>
              </a:buClr>
              <a:buSzPts val="2160"/>
              <a:buFont typeface="Arial"/>
              <a:buNone/>
              <a:defRPr sz="2400" b="0" i="0" u="none" strike="noStrike" cap="none">
                <a:solidFill>
                  <a:schemeClr val="lt1"/>
                </a:solidFill>
                <a:latin typeface="Source Sans Pro"/>
                <a:ea typeface="Source Sans Pro"/>
                <a:cs typeface="Source Sans Pro"/>
                <a:sym typeface="Source Sans Pro"/>
              </a:defRPr>
            </a:lvl1pPr>
            <a:lvl2pPr marL="914400" marR="0" lvl="1" indent="-342900" algn="l">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20039" algn="l">
              <a:lnSpc>
                <a:spcPct val="100000"/>
              </a:lnSpc>
              <a:spcBef>
                <a:spcPts val="360"/>
              </a:spcBef>
              <a:spcAft>
                <a:spcPts val="0"/>
              </a:spcAft>
              <a:buClr>
                <a:schemeClr val="lt1"/>
              </a:buClr>
              <a:buSzPts val="144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1469" algn="l">
              <a:lnSpc>
                <a:spcPct val="100000"/>
              </a:lnSpc>
              <a:spcBef>
                <a:spcPts val="360"/>
              </a:spcBef>
              <a:spcAft>
                <a:spcPts val="0"/>
              </a:spcAft>
              <a:buClr>
                <a:schemeClr val="lt1"/>
              </a:buClr>
              <a:buSzPts val="162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09879" algn="l">
              <a:lnSpc>
                <a:spcPct val="100000"/>
              </a:lnSpc>
              <a:spcBef>
                <a:spcPts val="320"/>
              </a:spcBef>
              <a:spcAft>
                <a:spcPts val="0"/>
              </a:spcAft>
              <a:buClr>
                <a:schemeClr val="lt1"/>
              </a:buClr>
              <a:buSzPts val="128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89" name="Google Shape;89;p21"/>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28962271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solidFill>
          <a:schemeClr val="dk1"/>
        </a:solidFill>
        <a:effectLst/>
      </p:bgPr>
    </p:bg>
    <p:spTree>
      <p:nvGrpSpPr>
        <p:cNvPr id="1" name="Shape 90"/>
        <p:cNvGrpSpPr/>
        <p:nvPr/>
      </p:nvGrpSpPr>
      <p:grpSpPr>
        <a:xfrm>
          <a:off x="0" y="0"/>
          <a:ext cx="0" cy="0"/>
          <a:chOff x="0" y="0"/>
          <a:chExt cx="0" cy="0"/>
        </a:xfrm>
      </p:grpSpPr>
      <p:sp>
        <p:nvSpPr>
          <p:cNvPr id="91" name="Google Shape;91;p22"/>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pic>
        <p:nvPicPr>
          <p:cNvPr id="92" name="Google Shape;92;p22"/>
          <p:cNvPicPr preferRelativeResize="0"/>
          <p:nvPr/>
        </p:nvPicPr>
        <p:blipFill rotWithShape="1">
          <a:blip r:embed="rId2">
            <a:alphaModFix/>
          </a:blip>
          <a:srcRect/>
          <a:stretch/>
        </p:blipFill>
        <p:spPr>
          <a:xfrm>
            <a:off x="7919917" y="6453827"/>
            <a:ext cx="1050506" cy="238115"/>
          </a:xfrm>
          <a:prstGeom prst="rect">
            <a:avLst/>
          </a:prstGeom>
          <a:noFill/>
          <a:ln>
            <a:noFill/>
          </a:ln>
        </p:spPr>
      </p:pic>
      <p:pic>
        <p:nvPicPr>
          <p:cNvPr id="93" name="Google Shape;93;p22"/>
          <p:cNvPicPr preferRelativeResize="0"/>
          <p:nvPr/>
        </p:nvPicPr>
        <p:blipFill rotWithShape="1">
          <a:blip r:embed="rId3">
            <a:alphaModFix/>
          </a:blip>
          <a:srcRect/>
          <a:stretch/>
        </p:blipFill>
        <p:spPr>
          <a:xfrm>
            <a:off x="1209675" y="1600200"/>
            <a:ext cx="7172400" cy="4525600"/>
          </a:xfrm>
          <a:prstGeom prst="rect">
            <a:avLst/>
          </a:prstGeom>
          <a:noFill/>
          <a:ln>
            <a:noFill/>
          </a:ln>
        </p:spPr>
      </p:pic>
    </p:spTree>
    <p:extLst>
      <p:ext uri="{BB962C8B-B14F-4D97-AF65-F5344CB8AC3E}">
        <p14:creationId xmlns:p14="http://schemas.microsoft.com/office/powerpoint/2010/main" val="1731901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en-US" dirty="0"/>
              <a:t>Bowie State University</a:t>
            </a:r>
          </a:p>
          <a:p>
            <a:pPr>
              <a:defRPr/>
            </a:pPr>
            <a:r>
              <a:rPr lang="en-US" altLang="en-US" dirty="0"/>
              <a:t>Department of Computer Science</a:t>
            </a:r>
          </a:p>
        </p:txBody>
      </p:sp>
    </p:spTree>
    <p:extLst>
      <p:ext uri="{BB962C8B-B14F-4D97-AF65-F5344CB8AC3E}">
        <p14:creationId xmlns:p14="http://schemas.microsoft.com/office/powerpoint/2010/main" val="11557515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94"/>
        <p:cNvGrpSpPr/>
        <p:nvPr/>
      </p:nvGrpSpPr>
      <p:grpSpPr>
        <a:xfrm>
          <a:off x="0" y="0"/>
          <a:ext cx="0" cy="0"/>
          <a:chOff x="0" y="0"/>
          <a:chExt cx="0" cy="0"/>
        </a:xfrm>
      </p:grpSpPr>
      <p:sp>
        <p:nvSpPr>
          <p:cNvPr id="95" name="Google Shape;95;p23"/>
          <p:cNvSpPr txBox="1"/>
          <p:nvPr/>
        </p:nvSpPr>
        <p:spPr>
          <a:xfrm>
            <a:off x="254760" y="275167"/>
            <a:ext cx="8560500" cy="114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Source Sans Pro"/>
                <a:ea typeface="Source Sans Pro"/>
                <a:cs typeface="Source Sans Pro"/>
                <a:sym typeface="Source Sans Pro"/>
              </a:rPr>
              <a:t>Here are some icons to use - scalable</a:t>
            </a:r>
            <a:endParaRPr sz="4000" b="0" i="0" u="none" strike="noStrike" cap="none">
              <a:solidFill>
                <a:schemeClr val="lt1"/>
              </a:solidFill>
              <a:latin typeface="Source Sans Pro"/>
              <a:ea typeface="Source Sans Pro"/>
              <a:cs typeface="Source Sans Pro"/>
              <a:sym typeface="Source Sans Pro"/>
            </a:endParaRPr>
          </a:p>
        </p:txBody>
      </p:sp>
      <p:pic>
        <p:nvPicPr>
          <p:cNvPr id="96" name="Google Shape;96;p23"/>
          <p:cNvPicPr preferRelativeResize="0"/>
          <p:nvPr/>
        </p:nvPicPr>
        <p:blipFill rotWithShape="1">
          <a:blip r:embed="rId2">
            <a:alphaModFix/>
          </a:blip>
          <a:srcRect/>
          <a:stretch/>
        </p:blipFill>
        <p:spPr>
          <a:xfrm flipH="1">
            <a:off x="335127" y="2224098"/>
            <a:ext cx="408065" cy="544087"/>
          </a:xfrm>
          <a:prstGeom prst="rect">
            <a:avLst/>
          </a:prstGeom>
          <a:noFill/>
          <a:ln>
            <a:noFill/>
          </a:ln>
        </p:spPr>
      </p:pic>
      <p:pic>
        <p:nvPicPr>
          <p:cNvPr id="97" name="Google Shape;97;p23"/>
          <p:cNvPicPr preferRelativeResize="0"/>
          <p:nvPr/>
        </p:nvPicPr>
        <p:blipFill rotWithShape="1">
          <a:blip r:embed="rId3">
            <a:alphaModFix/>
          </a:blip>
          <a:srcRect/>
          <a:stretch/>
        </p:blipFill>
        <p:spPr>
          <a:xfrm flipH="1">
            <a:off x="784434" y="2224098"/>
            <a:ext cx="408065" cy="544087"/>
          </a:xfrm>
          <a:prstGeom prst="rect">
            <a:avLst/>
          </a:prstGeom>
          <a:noFill/>
          <a:ln>
            <a:noFill/>
          </a:ln>
        </p:spPr>
      </p:pic>
      <p:pic>
        <p:nvPicPr>
          <p:cNvPr id="98" name="Google Shape;98;p23"/>
          <p:cNvPicPr preferRelativeResize="0"/>
          <p:nvPr/>
        </p:nvPicPr>
        <p:blipFill rotWithShape="1">
          <a:blip r:embed="rId4">
            <a:alphaModFix/>
          </a:blip>
          <a:srcRect/>
          <a:stretch/>
        </p:blipFill>
        <p:spPr>
          <a:xfrm flipH="1">
            <a:off x="1233741" y="2224098"/>
            <a:ext cx="408065" cy="544087"/>
          </a:xfrm>
          <a:prstGeom prst="rect">
            <a:avLst/>
          </a:prstGeom>
          <a:noFill/>
          <a:ln>
            <a:noFill/>
          </a:ln>
        </p:spPr>
      </p:pic>
      <p:pic>
        <p:nvPicPr>
          <p:cNvPr id="99" name="Google Shape;99;p23"/>
          <p:cNvPicPr preferRelativeResize="0"/>
          <p:nvPr/>
        </p:nvPicPr>
        <p:blipFill rotWithShape="1">
          <a:blip r:embed="rId5">
            <a:alphaModFix/>
          </a:blip>
          <a:srcRect/>
          <a:stretch/>
        </p:blipFill>
        <p:spPr>
          <a:xfrm flipH="1">
            <a:off x="1683048" y="2224098"/>
            <a:ext cx="408065" cy="544087"/>
          </a:xfrm>
          <a:prstGeom prst="rect">
            <a:avLst/>
          </a:prstGeom>
          <a:noFill/>
          <a:ln>
            <a:noFill/>
          </a:ln>
        </p:spPr>
      </p:pic>
      <p:pic>
        <p:nvPicPr>
          <p:cNvPr id="100" name="Google Shape;100;p23"/>
          <p:cNvPicPr preferRelativeResize="0"/>
          <p:nvPr/>
        </p:nvPicPr>
        <p:blipFill rotWithShape="1">
          <a:blip r:embed="rId6">
            <a:alphaModFix/>
          </a:blip>
          <a:srcRect/>
          <a:stretch/>
        </p:blipFill>
        <p:spPr>
          <a:xfrm flipH="1">
            <a:off x="2132355" y="2224098"/>
            <a:ext cx="408065" cy="544087"/>
          </a:xfrm>
          <a:prstGeom prst="rect">
            <a:avLst/>
          </a:prstGeom>
          <a:noFill/>
          <a:ln>
            <a:noFill/>
          </a:ln>
        </p:spPr>
      </p:pic>
      <p:pic>
        <p:nvPicPr>
          <p:cNvPr id="101" name="Google Shape;101;p23"/>
          <p:cNvPicPr preferRelativeResize="0"/>
          <p:nvPr/>
        </p:nvPicPr>
        <p:blipFill rotWithShape="1">
          <a:blip r:embed="rId7">
            <a:alphaModFix/>
          </a:blip>
          <a:srcRect/>
          <a:stretch/>
        </p:blipFill>
        <p:spPr>
          <a:xfrm flipH="1">
            <a:off x="2581662" y="2224098"/>
            <a:ext cx="408065" cy="544087"/>
          </a:xfrm>
          <a:prstGeom prst="rect">
            <a:avLst/>
          </a:prstGeom>
          <a:noFill/>
          <a:ln>
            <a:noFill/>
          </a:ln>
        </p:spPr>
      </p:pic>
      <p:pic>
        <p:nvPicPr>
          <p:cNvPr id="102" name="Google Shape;102;p23"/>
          <p:cNvPicPr preferRelativeResize="0"/>
          <p:nvPr/>
        </p:nvPicPr>
        <p:blipFill rotWithShape="1">
          <a:blip r:embed="rId8">
            <a:alphaModFix/>
          </a:blip>
          <a:srcRect/>
          <a:stretch/>
        </p:blipFill>
        <p:spPr>
          <a:xfrm flipH="1">
            <a:off x="3030969" y="2224098"/>
            <a:ext cx="408065" cy="544087"/>
          </a:xfrm>
          <a:prstGeom prst="rect">
            <a:avLst/>
          </a:prstGeom>
          <a:noFill/>
          <a:ln>
            <a:noFill/>
          </a:ln>
        </p:spPr>
      </p:pic>
      <p:pic>
        <p:nvPicPr>
          <p:cNvPr id="103" name="Google Shape;103;p23"/>
          <p:cNvPicPr preferRelativeResize="0"/>
          <p:nvPr/>
        </p:nvPicPr>
        <p:blipFill rotWithShape="1">
          <a:blip r:embed="rId9">
            <a:alphaModFix/>
          </a:blip>
          <a:srcRect/>
          <a:stretch/>
        </p:blipFill>
        <p:spPr>
          <a:xfrm flipH="1">
            <a:off x="3480276" y="2224098"/>
            <a:ext cx="408065" cy="544087"/>
          </a:xfrm>
          <a:prstGeom prst="rect">
            <a:avLst/>
          </a:prstGeom>
          <a:noFill/>
          <a:ln>
            <a:noFill/>
          </a:ln>
        </p:spPr>
      </p:pic>
      <p:pic>
        <p:nvPicPr>
          <p:cNvPr id="104" name="Google Shape;104;p23"/>
          <p:cNvPicPr preferRelativeResize="0"/>
          <p:nvPr/>
        </p:nvPicPr>
        <p:blipFill rotWithShape="1">
          <a:blip r:embed="rId10">
            <a:alphaModFix/>
          </a:blip>
          <a:srcRect/>
          <a:stretch/>
        </p:blipFill>
        <p:spPr>
          <a:xfrm flipH="1">
            <a:off x="3929583" y="2224098"/>
            <a:ext cx="408065" cy="544087"/>
          </a:xfrm>
          <a:prstGeom prst="rect">
            <a:avLst/>
          </a:prstGeom>
          <a:noFill/>
          <a:ln>
            <a:noFill/>
          </a:ln>
        </p:spPr>
      </p:pic>
      <p:pic>
        <p:nvPicPr>
          <p:cNvPr id="105" name="Google Shape;105;p23"/>
          <p:cNvPicPr preferRelativeResize="0"/>
          <p:nvPr/>
        </p:nvPicPr>
        <p:blipFill rotWithShape="1">
          <a:blip r:embed="rId11">
            <a:alphaModFix/>
          </a:blip>
          <a:srcRect/>
          <a:stretch/>
        </p:blipFill>
        <p:spPr>
          <a:xfrm flipH="1">
            <a:off x="4378890" y="2224098"/>
            <a:ext cx="408065" cy="544087"/>
          </a:xfrm>
          <a:prstGeom prst="rect">
            <a:avLst/>
          </a:prstGeom>
          <a:noFill/>
          <a:ln>
            <a:noFill/>
          </a:ln>
        </p:spPr>
      </p:pic>
      <p:pic>
        <p:nvPicPr>
          <p:cNvPr id="106" name="Google Shape;106;p23"/>
          <p:cNvPicPr preferRelativeResize="0"/>
          <p:nvPr/>
        </p:nvPicPr>
        <p:blipFill rotWithShape="1">
          <a:blip r:embed="rId12">
            <a:alphaModFix/>
          </a:blip>
          <a:srcRect/>
          <a:stretch/>
        </p:blipFill>
        <p:spPr>
          <a:xfrm flipH="1">
            <a:off x="4828197" y="2224098"/>
            <a:ext cx="408065" cy="544087"/>
          </a:xfrm>
          <a:prstGeom prst="rect">
            <a:avLst/>
          </a:prstGeom>
          <a:noFill/>
          <a:ln>
            <a:noFill/>
          </a:ln>
        </p:spPr>
      </p:pic>
      <p:pic>
        <p:nvPicPr>
          <p:cNvPr id="107" name="Google Shape;107;p23"/>
          <p:cNvPicPr preferRelativeResize="0"/>
          <p:nvPr/>
        </p:nvPicPr>
        <p:blipFill rotWithShape="1">
          <a:blip r:embed="rId13">
            <a:alphaModFix/>
          </a:blip>
          <a:srcRect/>
          <a:stretch/>
        </p:blipFill>
        <p:spPr>
          <a:xfrm flipH="1">
            <a:off x="5277504" y="2224098"/>
            <a:ext cx="408065" cy="544087"/>
          </a:xfrm>
          <a:prstGeom prst="rect">
            <a:avLst/>
          </a:prstGeom>
          <a:noFill/>
          <a:ln>
            <a:noFill/>
          </a:ln>
        </p:spPr>
      </p:pic>
      <p:pic>
        <p:nvPicPr>
          <p:cNvPr id="108" name="Google Shape;108;p23"/>
          <p:cNvPicPr preferRelativeResize="0"/>
          <p:nvPr/>
        </p:nvPicPr>
        <p:blipFill rotWithShape="1">
          <a:blip r:embed="rId14">
            <a:alphaModFix/>
          </a:blip>
          <a:srcRect/>
          <a:stretch/>
        </p:blipFill>
        <p:spPr>
          <a:xfrm flipH="1">
            <a:off x="5726811" y="2224098"/>
            <a:ext cx="408065" cy="544087"/>
          </a:xfrm>
          <a:prstGeom prst="rect">
            <a:avLst/>
          </a:prstGeom>
          <a:noFill/>
          <a:ln>
            <a:noFill/>
          </a:ln>
        </p:spPr>
      </p:pic>
      <p:pic>
        <p:nvPicPr>
          <p:cNvPr id="109" name="Google Shape;109;p23"/>
          <p:cNvPicPr preferRelativeResize="0"/>
          <p:nvPr/>
        </p:nvPicPr>
        <p:blipFill rotWithShape="1">
          <a:blip r:embed="rId15">
            <a:alphaModFix/>
          </a:blip>
          <a:srcRect/>
          <a:stretch/>
        </p:blipFill>
        <p:spPr>
          <a:xfrm flipH="1">
            <a:off x="6176118" y="2224098"/>
            <a:ext cx="408065" cy="544087"/>
          </a:xfrm>
          <a:prstGeom prst="rect">
            <a:avLst/>
          </a:prstGeom>
          <a:noFill/>
          <a:ln>
            <a:noFill/>
          </a:ln>
        </p:spPr>
      </p:pic>
      <p:pic>
        <p:nvPicPr>
          <p:cNvPr id="110" name="Google Shape;110;p23"/>
          <p:cNvPicPr preferRelativeResize="0"/>
          <p:nvPr/>
        </p:nvPicPr>
        <p:blipFill rotWithShape="1">
          <a:blip r:embed="rId16">
            <a:alphaModFix/>
          </a:blip>
          <a:srcRect/>
          <a:stretch/>
        </p:blipFill>
        <p:spPr>
          <a:xfrm flipH="1">
            <a:off x="6625425" y="2224098"/>
            <a:ext cx="408065" cy="544087"/>
          </a:xfrm>
          <a:prstGeom prst="rect">
            <a:avLst/>
          </a:prstGeom>
          <a:noFill/>
          <a:ln>
            <a:noFill/>
          </a:ln>
        </p:spPr>
      </p:pic>
      <p:pic>
        <p:nvPicPr>
          <p:cNvPr id="111" name="Google Shape;111;p23"/>
          <p:cNvPicPr preferRelativeResize="0"/>
          <p:nvPr/>
        </p:nvPicPr>
        <p:blipFill rotWithShape="1">
          <a:blip r:embed="rId17">
            <a:alphaModFix/>
          </a:blip>
          <a:srcRect/>
          <a:stretch/>
        </p:blipFill>
        <p:spPr>
          <a:xfrm flipH="1">
            <a:off x="7074732" y="2224098"/>
            <a:ext cx="408065" cy="544087"/>
          </a:xfrm>
          <a:prstGeom prst="rect">
            <a:avLst/>
          </a:prstGeom>
          <a:noFill/>
          <a:ln>
            <a:noFill/>
          </a:ln>
        </p:spPr>
      </p:pic>
      <p:pic>
        <p:nvPicPr>
          <p:cNvPr id="112" name="Google Shape;112;p23"/>
          <p:cNvPicPr preferRelativeResize="0"/>
          <p:nvPr/>
        </p:nvPicPr>
        <p:blipFill rotWithShape="1">
          <a:blip r:embed="rId18">
            <a:alphaModFix/>
          </a:blip>
          <a:srcRect/>
          <a:stretch/>
        </p:blipFill>
        <p:spPr>
          <a:xfrm flipH="1">
            <a:off x="7524039" y="2224098"/>
            <a:ext cx="408065" cy="544087"/>
          </a:xfrm>
          <a:prstGeom prst="rect">
            <a:avLst/>
          </a:prstGeom>
          <a:noFill/>
          <a:ln>
            <a:noFill/>
          </a:ln>
        </p:spPr>
      </p:pic>
      <p:pic>
        <p:nvPicPr>
          <p:cNvPr id="113" name="Google Shape;113;p23"/>
          <p:cNvPicPr preferRelativeResize="0"/>
          <p:nvPr/>
        </p:nvPicPr>
        <p:blipFill rotWithShape="1">
          <a:blip r:embed="rId19">
            <a:alphaModFix/>
          </a:blip>
          <a:srcRect/>
          <a:stretch/>
        </p:blipFill>
        <p:spPr>
          <a:xfrm flipH="1">
            <a:off x="7973346" y="2224098"/>
            <a:ext cx="408065" cy="544087"/>
          </a:xfrm>
          <a:prstGeom prst="rect">
            <a:avLst/>
          </a:prstGeom>
          <a:noFill/>
          <a:ln>
            <a:noFill/>
          </a:ln>
        </p:spPr>
      </p:pic>
      <p:pic>
        <p:nvPicPr>
          <p:cNvPr id="114" name="Google Shape;114;p23"/>
          <p:cNvPicPr preferRelativeResize="0"/>
          <p:nvPr/>
        </p:nvPicPr>
        <p:blipFill rotWithShape="1">
          <a:blip r:embed="rId20">
            <a:alphaModFix/>
          </a:blip>
          <a:srcRect/>
          <a:stretch/>
        </p:blipFill>
        <p:spPr>
          <a:xfrm flipH="1">
            <a:off x="8422653" y="2224098"/>
            <a:ext cx="408065" cy="544087"/>
          </a:xfrm>
          <a:prstGeom prst="rect">
            <a:avLst/>
          </a:prstGeom>
          <a:noFill/>
          <a:ln>
            <a:noFill/>
          </a:ln>
        </p:spPr>
      </p:pic>
      <p:sp>
        <p:nvSpPr>
          <p:cNvPr id="115" name="Google Shape;115;p23"/>
          <p:cNvSpPr txBox="1"/>
          <p:nvPr/>
        </p:nvSpPr>
        <p:spPr>
          <a:xfrm>
            <a:off x="272588" y="1810341"/>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DB Benefits</a:t>
            </a:r>
            <a:endParaRPr sz="1200" b="0" i="0" u="none" strike="noStrike" cap="none">
              <a:solidFill>
                <a:schemeClr val="lt1"/>
              </a:solidFill>
              <a:latin typeface="Source Sans Pro"/>
              <a:ea typeface="Source Sans Pro"/>
              <a:cs typeface="Source Sans Pro"/>
              <a:sym typeface="Source Sans Pro"/>
            </a:endParaRPr>
          </a:p>
        </p:txBody>
      </p:sp>
      <p:pic>
        <p:nvPicPr>
          <p:cNvPr id="116" name="Google Shape;116;p23"/>
          <p:cNvPicPr preferRelativeResize="0"/>
          <p:nvPr/>
        </p:nvPicPr>
        <p:blipFill rotWithShape="1">
          <a:blip r:embed="rId21">
            <a:alphaModFix/>
          </a:blip>
          <a:srcRect/>
          <a:stretch/>
        </p:blipFill>
        <p:spPr>
          <a:xfrm>
            <a:off x="310139" y="3439428"/>
            <a:ext cx="470108" cy="626811"/>
          </a:xfrm>
          <a:prstGeom prst="rect">
            <a:avLst/>
          </a:prstGeom>
          <a:noFill/>
          <a:ln>
            <a:noFill/>
          </a:ln>
        </p:spPr>
      </p:pic>
      <p:pic>
        <p:nvPicPr>
          <p:cNvPr id="117" name="Google Shape;117;p23"/>
          <p:cNvPicPr preferRelativeResize="0"/>
          <p:nvPr/>
        </p:nvPicPr>
        <p:blipFill rotWithShape="1">
          <a:blip r:embed="rId22">
            <a:alphaModFix/>
          </a:blip>
          <a:srcRect/>
          <a:stretch/>
        </p:blipFill>
        <p:spPr>
          <a:xfrm>
            <a:off x="851161" y="3439428"/>
            <a:ext cx="470108" cy="626811"/>
          </a:xfrm>
          <a:prstGeom prst="rect">
            <a:avLst/>
          </a:prstGeom>
          <a:noFill/>
          <a:ln>
            <a:noFill/>
          </a:ln>
        </p:spPr>
      </p:pic>
      <p:pic>
        <p:nvPicPr>
          <p:cNvPr id="118" name="Google Shape;118;p23"/>
          <p:cNvPicPr preferRelativeResize="0"/>
          <p:nvPr/>
        </p:nvPicPr>
        <p:blipFill rotWithShape="1">
          <a:blip r:embed="rId23">
            <a:alphaModFix/>
          </a:blip>
          <a:srcRect/>
          <a:stretch/>
        </p:blipFill>
        <p:spPr>
          <a:xfrm>
            <a:off x="1392183" y="3439428"/>
            <a:ext cx="470108" cy="626811"/>
          </a:xfrm>
          <a:prstGeom prst="rect">
            <a:avLst/>
          </a:prstGeom>
          <a:noFill/>
          <a:ln>
            <a:noFill/>
          </a:ln>
        </p:spPr>
      </p:pic>
      <p:pic>
        <p:nvPicPr>
          <p:cNvPr id="119" name="Google Shape;119;p23"/>
          <p:cNvPicPr preferRelativeResize="0"/>
          <p:nvPr/>
        </p:nvPicPr>
        <p:blipFill rotWithShape="1">
          <a:blip r:embed="rId24">
            <a:alphaModFix/>
          </a:blip>
          <a:srcRect/>
          <a:stretch/>
        </p:blipFill>
        <p:spPr>
          <a:xfrm>
            <a:off x="1933205" y="3439428"/>
            <a:ext cx="470108" cy="626811"/>
          </a:xfrm>
          <a:prstGeom prst="rect">
            <a:avLst/>
          </a:prstGeom>
          <a:noFill/>
          <a:ln>
            <a:noFill/>
          </a:ln>
        </p:spPr>
      </p:pic>
      <p:pic>
        <p:nvPicPr>
          <p:cNvPr id="120" name="Google Shape;120;p23"/>
          <p:cNvPicPr preferRelativeResize="0"/>
          <p:nvPr/>
        </p:nvPicPr>
        <p:blipFill rotWithShape="1">
          <a:blip r:embed="rId25">
            <a:alphaModFix/>
          </a:blip>
          <a:srcRect/>
          <a:stretch/>
        </p:blipFill>
        <p:spPr>
          <a:xfrm>
            <a:off x="2474227" y="3439428"/>
            <a:ext cx="470108" cy="626811"/>
          </a:xfrm>
          <a:prstGeom prst="rect">
            <a:avLst/>
          </a:prstGeom>
          <a:noFill/>
          <a:ln>
            <a:noFill/>
          </a:ln>
        </p:spPr>
      </p:pic>
      <p:pic>
        <p:nvPicPr>
          <p:cNvPr id="121" name="Google Shape;121;p23"/>
          <p:cNvPicPr preferRelativeResize="0"/>
          <p:nvPr/>
        </p:nvPicPr>
        <p:blipFill rotWithShape="1">
          <a:blip r:embed="rId26">
            <a:alphaModFix/>
          </a:blip>
          <a:srcRect/>
          <a:stretch/>
        </p:blipFill>
        <p:spPr>
          <a:xfrm>
            <a:off x="3015250" y="3439428"/>
            <a:ext cx="470107" cy="626811"/>
          </a:xfrm>
          <a:prstGeom prst="rect">
            <a:avLst/>
          </a:prstGeom>
          <a:noFill/>
          <a:ln>
            <a:noFill/>
          </a:ln>
        </p:spPr>
      </p:pic>
      <p:pic>
        <p:nvPicPr>
          <p:cNvPr id="122" name="Google Shape;122;p23"/>
          <p:cNvPicPr preferRelativeResize="0"/>
          <p:nvPr/>
        </p:nvPicPr>
        <p:blipFill rotWithShape="1">
          <a:blip r:embed="rId27">
            <a:alphaModFix/>
          </a:blip>
          <a:srcRect/>
          <a:stretch/>
        </p:blipFill>
        <p:spPr>
          <a:xfrm>
            <a:off x="3556271" y="3439428"/>
            <a:ext cx="470108" cy="626811"/>
          </a:xfrm>
          <a:prstGeom prst="rect">
            <a:avLst/>
          </a:prstGeom>
          <a:noFill/>
          <a:ln>
            <a:noFill/>
          </a:ln>
        </p:spPr>
      </p:pic>
      <p:pic>
        <p:nvPicPr>
          <p:cNvPr id="123" name="Google Shape;123;p23"/>
          <p:cNvPicPr preferRelativeResize="0"/>
          <p:nvPr/>
        </p:nvPicPr>
        <p:blipFill rotWithShape="1">
          <a:blip r:embed="rId28">
            <a:alphaModFix/>
          </a:blip>
          <a:srcRect/>
          <a:stretch/>
        </p:blipFill>
        <p:spPr>
          <a:xfrm>
            <a:off x="4097293" y="3439428"/>
            <a:ext cx="470108" cy="626811"/>
          </a:xfrm>
          <a:prstGeom prst="rect">
            <a:avLst/>
          </a:prstGeom>
          <a:noFill/>
          <a:ln>
            <a:noFill/>
          </a:ln>
        </p:spPr>
      </p:pic>
      <p:pic>
        <p:nvPicPr>
          <p:cNvPr id="124" name="Google Shape;124;p23"/>
          <p:cNvPicPr preferRelativeResize="0"/>
          <p:nvPr/>
        </p:nvPicPr>
        <p:blipFill rotWithShape="1">
          <a:blip r:embed="rId29">
            <a:alphaModFix/>
          </a:blip>
          <a:srcRect/>
          <a:stretch/>
        </p:blipFill>
        <p:spPr>
          <a:xfrm>
            <a:off x="4638315" y="3439428"/>
            <a:ext cx="470108" cy="626811"/>
          </a:xfrm>
          <a:prstGeom prst="rect">
            <a:avLst/>
          </a:prstGeom>
          <a:noFill/>
          <a:ln>
            <a:noFill/>
          </a:ln>
        </p:spPr>
      </p:pic>
      <p:pic>
        <p:nvPicPr>
          <p:cNvPr id="125" name="Google Shape;125;p23"/>
          <p:cNvPicPr preferRelativeResize="0"/>
          <p:nvPr/>
        </p:nvPicPr>
        <p:blipFill rotWithShape="1">
          <a:blip r:embed="rId30">
            <a:alphaModFix/>
          </a:blip>
          <a:srcRect/>
          <a:stretch/>
        </p:blipFill>
        <p:spPr>
          <a:xfrm>
            <a:off x="5179337" y="3439428"/>
            <a:ext cx="470108" cy="626811"/>
          </a:xfrm>
          <a:prstGeom prst="rect">
            <a:avLst/>
          </a:prstGeom>
          <a:noFill/>
          <a:ln>
            <a:noFill/>
          </a:ln>
        </p:spPr>
      </p:pic>
      <p:pic>
        <p:nvPicPr>
          <p:cNvPr id="126" name="Google Shape;126;p23"/>
          <p:cNvPicPr preferRelativeResize="0"/>
          <p:nvPr/>
        </p:nvPicPr>
        <p:blipFill rotWithShape="1">
          <a:blip r:embed="rId31">
            <a:alphaModFix/>
          </a:blip>
          <a:srcRect/>
          <a:stretch/>
        </p:blipFill>
        <p:spPr>
          <a:xfrm>
            <a:off x="5720359" y="3439428"/>
            <a:ext cx="470108" cy="626811"/>
          </a:xfrm>
          <a:prstGeom prst="rect">
            <a:avLst/>
          </a:prstGeom>
          <a:noFill/>
          <a:ln>
            <a:noFill/>
          </a:ln>
        </p:spPr>
      </p:pic>
      <p:pic>
        <p:nvPicPr>
          <p:cNvPr id="127" name="Google Shape;127;p23"/>
          <p:cNvPicPr preferRelativeResize="0"/>
          <p:nvPr/>
        </p:nvPicPr>
        <p:blipFill rotWithShape="1">
          <a:blip r:embed="rId32">
            <a:alphaModFix/>
          </a:blip>
          <a:srcRect/>
          <a:stretch/>
        </p:blipFill>
        <p:spPr>
          <a:xfrm>
            <a:off x="6261381" y="3439428"/>
            <a:ext cx="470108" cy="626811"/>
          </a:xfrm>
          <a:prstGeom prst="rect">
            <a:avLst/>
          </a:prstGeom>
          <a:noFill/>
          <a:ln>
            <a:noFill/>
          </a:ln>
        </p:spPr>
      </p:pic>
      <p:pic>
        <p:nvPicPr>
          <p:cNvPr id="128" name="Google Shape;128;p23"/>
          <p:cNvPicPr preferRelativeResize="0"/>
          <p:nvPr/>
        </p:nvPicPr>
        <p:blipFill rotWithShape="1">
          <a:blip r:embed="rId33">
            <a:alphaModFix/>
          </a:blip>
          <a:srcRect/>
          <a:stretch/>
        </p:blipFill>
        <p:spPr>
          <a:xfrm>
            <a:off x="6802404" y="3439428"/>
            <a:ext cx="470107" cy="626811"/>
          </a:xfrm>
          <a:prstGeom prst="rect">
            <a:avLst/>
          </a:prstGeom>
          <a:noFill/>
          <a:ln>
            <a:noFill/>
          </a:ln>
        </p:spPr>
      </p:pic>
      <p:pic>
        <p:nvPicPr>
          <p:cNvPr id="129" name="Google Shape;129;p23"/>
          <p:cNvPicPr preferRelativeResize="0"/>
          <p:nvPr/>
        </p:nvPicPr>
        <p:blipFill rotWithShape="1">
          <a:blip r:embed="rId34">
            <a:alphaModFix/>
          </a:blip>
          <a:srcRect/>
          <a:stretch/>
        </p:blipFill>
        <p:spPr>
          <a:xfrm>
            <a:off x="7343426" y="3439428"/>
            <a:ext cx="470107" cy="626811"/>
          </a:xfrm>
          <a:prstGeom prst="rect">
            <a:avLst/>
          </a:prstGeom>
          <a:noFill/>
          <a:ln>
            <a:noFill/>
          </a:ln>
        </p:spPr>
      </p:pic>
      <p:pic>
        <p:nvPicPr>
          <p:cNvPr id="130" name="Google Shape;130;p23"/>
          <p:cNvPicPr preferRelativeResize="0"/>
          <p:nvPr/>
        </p:nvPicPr>
        <p:blipFill rotWithShape="1">
          <a:blip r:embed="rId35">
            <a:alphaModFix/>
          </a:blip>
          <a:srcRect/>
          <a:stretch/>
        </p:blipFill>
        <p:spPr>
          <a:xfrm>
            <a:off x="7884448" y="3439428"/>
            <a:ext cx="470107" cy="626811"/>
          </a:xfrm>
          <a:prstGeom prst="rect">
            <a:avLst/>
          </a:prstGeom>
          <a:noFill/>
          <a:ln>
            <a:noFill/>
          </a:ln>
        </p:spPr>
      </p:pic>
      <p:pic>
        <p:nvPicPr>
          <p:cNvPr id="131" name="Google Shape;131;p23"/>
          <p:cNvPicPr preferRelativeResize="0"/>
          <p:nvPr/>
        </p:nvPicPr>
        <p:blipFill rotWithShape="1">
          <a:blip r:embed="rId36">
            <a:alphaModFix/>
          </a:blip>
          <a:srcRect/>
          <a:stretch/>
        </p:blipFill>
        <p:spPr>
          <a:xfrm>
            <a:off x="8425472" y="3439428"/>
            <a:ext cx="470107" cy="626811"/>
          </a:xfrm>
          <a:prstGeom prst="rect">
            <a:avLst/>
          </a:prstGeom>
          <a:noFill/>
          <a:ln>
            <a:noFill/>
          </a:ln>
        </p:spPr>
      </p:pic>
      <p:sp>
        <p:nvSpPr>
          <p:cNvPr id="132" name="Google Shape;132;p23"/>
          <p:cNvSpPr txBox="1"/>
          <p:nvPr/>
        </p:nvSpPr>
        <p:spPr>
          <a:xfrm>
            <a:off x="254760" y="3025671"/>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DB Features</a:t>
            </a:r>
            <a:endParaRPr sz="1200" b="0" i="0" u="none" strike="noStrike" cap="none">
              <a:solidFill>
                <a:schemeClr val="lt1"/>
              </a:solidFill>
              <a:latin typeface="Source Sans Pro"/>
              <a:ea typeface="Source Sans Pro"/>
              <a:cs typeface="Source Sans Pro"/>
              <a:sym typeface="Source Sans Pro"/>
            </a:endParaRPr>
          </a:p>
        </p:txBody>
      </p:sp>
      <p:pic>
        <p:nvPicPr>
          <p:cNvPr id="133" name="Google Shape;133;p23"/>
          <p:cNvPicPr preferRelativeResize="0"/>
          <p:nvPr/>
        </p:nvPicPr>
        <p:blipFill rotWithShape="1">
          <a:blip r:embed="rId37">
            <a:alphaModFix/>
          </a:blip>
          <a:srcRect/>
          <a:stretch/>
        </p:blipFill>
        <p:spPr>
          <a:xfrm>
            <a:off x="319452" y="4737481"/>
            <a:ext cx="505980" cy="674640"/>
          </a:xfrm>
          <a:prstGeom prst="rect">
            <a:avLst/>
          </a:prstGeom>
          <a:noFill/>
          <a:ln>
            <a:noFill/>
          </a:ln>
        </p:spPr>
      </p:pic>
      <p:pic>
        <p:nvPicPr>
          <p:cNvPr id="134" name="Google Shape;134;p23"/>
          <p:cNvPicPr preferRelativeResize="0"/>
          <p:nvPr/>
        </p:nvPicPr>
        <p:blipFill rotWithShape="1">
          <a:blip r:embed="rId38">
            <a:alphaModFix/>
          </a:blip>
          <a:srcRect/>
          <a:stretch/>
        </p:blipFill>
        <p:spPr>
          <a:xfrm>
            <a:off x="799398" y="4737481"/>
            <a:ext cx="505980" cy="674640"/>
          </a:xfrm>
          <a:prstGeom prst="rect">
            <a:avLst/>
          </a:prstGeom>
          <a:noFill/>
          <a:ln>
            <a:noFill/>
          </a:ln>
        </p:spPr>
      </p:pic>
      <p:pic>
        <p:nvPicPr>
          <p:cNvPr id="135" name="Google Shape;135;p23"/>
          <p:cNvPicPr preferRelativeResize="0"/>
          <p:nvPr/>
        </p:nvPicPr>
        <p:blipFill rotWithShape="1">
          <a:blip r:embed="rId39">
            <a:alphaModFix/>
          </a:blip>
          <a:srcRect/>
          <a:stretch/>
        </p:blipFill>
        <p:spPr>
          <a:xfrm>
            <a:off x="1279344" y="4737481"/>
            <a:ext cx="505980" cy="674640"/>
          </a:xfrm>
          <a:prstGeom prst="rect">
            <a:avLst/>
          </a:prstGeom>
          <a:noFill/>
          <a:ln>
            <a:noFill/>
          </a:ln>
        </p:spPr>
      </p:pic>
      <p:pic>
        <p:nvPicPr>
          <p:cNvPr id="136" name="Google Shape;136;p23"/>
          <p:cNvPicPr preferRelativeResize="0"/>
          <p:nvPr/>
        </p:nvPicPr>
        <p:blipFill rotWithShape="1">
          <a:blip r:embed="rId40">
            <a:alphaModFix/>
          </a:blip>
          <a:srcRect/>
          <a:stretch/>
        </p:blipFill>
        <p:spPr>
          <a:xfrm>
            <a:off x="1759290" y="4737481"/>
            <a:ext cx="505980" cy="674640"/>
          </a:xfrm>
          <a:prstGeom prst="rect">
            <a:avLst/>
          </a:prstGeom>
          <a:noFill/>
          <a:ln>
            <a:noFill/>
          </a:ln>
        </p:spPr>
      </p:pic>
      <p:pic>
        <p:nvPicPr>
          <p:cNvPr id="137" name="Google Shape;137;p23"/>
          <p:cNvPicPr preferRelativeResize="0"/>
          <p:nvPr/>
        </p:nvPicPr>
        <p:blipFill rotWithShape="1">
          <a:blip r:embed="rId41">
            <a:alphaModFix/>
          </a:blip>
          <a:srcRect/>
          <a:stretch/>
        </p:blipFill>
        <p:spPr>
          <a:xfrm>
            <a:off x="2239236" y="4737481"/>
            <a:ext cx="505980" cy="674640"/>
          </a:xfrm>
          <a:prstGeom prst="rect">
            <a:avLst/>
          </a:prstGeom>
          <a:noFill/>
          <a:ln>
            <a:noFill/>
          </a:ln>
        </p:spPr>
      </p:pic>
      <p:pic>
        <p:nvPicPr>
          <p:cNvPr id="138" name="Google Shape;138;p23"/>
          <p:cNvPicPr preferRelativeResize="0"/>
          <p:nvPr/>
        </p:nvPicPr>
        <p:blipFill rotWithShape="1">
          <a:blip r:embed="rId42">
            <a:alphaModFix/>
          </a:blip>
          <a:srcRect/>
          <a:stretch/>
        </p:blipFill>
        <p:spPr>
          <a:xfrm>
            <a:off x="2719182" y="4737481"/>
            <a:ext cx="505980" cy="674640"/>
          </a:xfrm>
          <a:prstGeom prst="rect">
            <a:avLst/>
          </a:prstGeom>
          <a:noFill/>
          <a:ln>
            <a:noFill/>
          </a:ln>
        </p:spPr>
      </p:pic>
      <p:pic>
        <p:nvPicPr>
          <p:cNvPr id="139" name="Google Shape;139;p23"/>
          <p:cNvPicPr preferRelativeResize="0"/>
          <p:nvPr/>
        </p:nvPicPr>
        <p:blipFill rotWithShape="1">
          <a:blip r:embed="rId43">
            <a:alphaModFix/>
          </a:blip>
          <a:srcRect/>
          <a:stretch/>
        </p:blipFill>
        <p:spPr>
          <a:xfrm>
            <a:off x="3199128" y="4737481"/>
            <a:ext cx="505980" cy="674640"/>
          </a:xfrm>
          <a:prstGeom prst="rect">
            <a:avLst/>
          </a:prstGeom>
          <a:noFill/>
          <a:ln>
            <a:noFill/>
          </a:ln>
        </p:spPr>
      </p:pic>
      <p:pic>
        <p:nvPicPr>
          <p:cNvPr id="140" name="Google Shape;140;p23"/>
          <p:cNvPicPr preferRelativeResize="0"/>
          <p:nvPr/>
        </p:nvPicPr>
        <p:blipFill rotWithShape="1">
          <a:blip r:embed="rId44">
            <a:alphaModFix/>
          </a:blip>
          <a:srcRect/>
          <a:stretch/>
        </p:blipFill>
        <p:spPr>
          <a:xfrm>
            <a:off x="3679074" y="4737481"/>
            <a:ext cx="505980" cy="674640"/>
          </a:xfrm>
          <a:prstGeom prst="rect">
            <a:avLst/>
          </a:prstGeom>
          <a:noFill/>
          <a:ln>
            <a:noFill/>
          </a:ln>
        </p:spPr>
      </p:pic>
      <p:pic>
        <p:nvPicPr>
          <p:cNvPr id="141" name="Google Shape;141;p23"/>
          <p:cNvPicPr preferRelativeResize="0"/>
          <p:nvPr/>
        </p:nvPicPr>
        <p:blipFill rotWithShape="1">
          <a:blip r:embed="rId45">
            <a:alphaModFix/>
          </a:blip>
          <a:srcRect/>
          <a:stretch/>
        </p:blipFill>
        <p:spPr>
          <a:xfrm>
            <a:off x="4159020" y="4737481"/>
            <a:ext cx="505980" cy="674640"/>
          </a:xfrm>
          <a:prstGeom prst="rect">
            <a:avLst/>
          </a:prstGeom>
          <a:noFill/>
          <a:ln>
            <a:noFill/>
          </a:ln>
        </p:spPr>
      </p:pic>
      <p:pic>
        <p:nvPicPr>
          <p:cNvPr id="142" name="Google Shape;142;p23"/>
          <p:cNvPicPr preferRelativeResize="0"/>
          <p:nvPr/>
        </p:nvPicPr>
        <p:blipFill rotWithShape="1">
          <a:blip r:embed="rId46">
            <a:alphaModFix/>
          </a:blip>
          <a:srcRect/>
          <a:stretch/>
        </p:blipFill>
        <p:spPr>
          <a:xfrm>
            <a:off x="4638966" y="4737481"/>
            <a:ext cx="505980" cy="674640"/>
          </a:xfrm>
          <a:prstGeom prst="rect">
            <a:avLst/>
          </a:prstGeom>
          <a:noFill/>
          <a:ln>
            <a:noFill/>
          </a:ln>
        </p:spPr>
      </p:pic>
      <p:pic>
        <p:nvPicPr>
          <p:cNvPr id="143" name="Google Shape;143;p23"/>
          <p:cNvPicPr preferRelativeResize="0"/>
          <p:nvPr/>
        </p:nvPicPr>
        <p:blipFill rotWithShape="1">
          <a:blip r:embed="rId47">
            <a:alphaModFix/>
          </a:blip>
          <a:srcRect/>
          <a:stretch/>
        </p:blipFill>
        <p:spPr>
          <a:xfrm>
            <a:off x="5118912" y="4737481"/>
            <a:ext cx="505980" cy="674640"/>
          </a:xfrm>
          <a:prstGeom prst="rect">
            <a:avLst/>
          </a:prstGeom>
          <a:noFill/>
          <a:ln>
            <a:noFill/>
          </a:ln>
        </p:spPr>
      </p:pic>
      <p:pic>
        <p:nvPicPr>
          <p:cNvPr id="144" name="Google Shape;144;p23"/>
          <p:cNvPicPr preferRelativeResize="0"/>
          <p:nvPr/>
        </p:nvPicPr>
        <p:blipFill rotWithShape="1">
          <a:blip r:embed="rId48">
            <a:alphaModFix/>
          </a:blip>
          <a:srcRect/>
          <a:stretch/>
        </p:blipFill>
        <p:spPr>
          <a:xfrm>
            <a:off x="5598858" y="4737481"/>
            <a:ext cx="505980" cy="674640"/>
          </a:xfrm>
          <a:prstGeom prst="rect">
            <a:avLst/>
          </a:prstGeom>
          <a:noFill/>
          <a:ln>
            <a:noFill/>
          </a:ln>
        </p:spPr>
      </p:pic>
      <p:pic>
        <p:nvPicPr>
          <p:cNvPr id="145" name="Google Shape;145;p23"/>
          <p:cNvPicPr preferRelativeResize="0"/>
          <p:nvPr/>
        </p:nvPicPr>
        <p:blipFill rotWithShape="1">
          <a:blip r:embed="rId49">
            <a:alphaModFix/>
          </a:blip>
          <a:srcRect/>
          <a:stretch/>
        </p:blipFill>
        <p:spPr>
          <a:xfrm>
            <a:off x="6078804" y="4737481"/>
            <a:ext cx="505980" cy="674640"/>
          </a:xfrm>
          <a:prstGeom prst="rect">
            <a:avLst/>
          </a:prstGeom>
          <a:noFill/>
          <a:ln>
            <a:noFill/>
          </a:ln>
        </p:spPr>
      </p:pic>
      <p:pic>
        <p:nvPicPr>
          <p:cNvPr id="146" name="Google Shape;146;p23"/>
          <p:cNvPicPr preferRelativeResize="0"/>
          <p:nvPr/>
        </p:nvPicPr>
        <p:blipFill rotWithShape="1">
          <a:blip r:embed="rId50">
            <a:alphaModFix/>
          </a:blip>
          <a:srcRect/>
          <a:stretch/>
        </p:blipFill>
        <p:spPr>
          <a:xfrm>
            <a:off x="6558750" y="4737481"/>
            <a:ext cx="505980" cy="674640"/>
          </a:xfrm>
          <a:prstGeom prst="rect">
            <a:avLst/>
          </a:prstGeom>
          <a:noFill/>
          <a:ln>
            <a:noFill/>
          </a:ln>
        </p:spPr>
      </p:pic>
      <p:pic>
        <p:nvPicPr>
          <p:cNvPr id="147" name="Google Shape;147;p23"/>
          <p:cNvPicPr preferRelativeResize="0"/>
          <p:nvPr/>
        </p:nvPicPr>
        <p:blipFill rotWithShape="1">
          <a:blip r:embed="rId51">
            <a:alphaModFix/>
          </a:blip>
          <a:srcRect/>
          <a:stretch/>
        </p:blipFill>
        <p:spPr>
          <a:xfrm>
            <a:off x="7038696" y="4737481"/>
            <a:ext cx="505980" cy="674640"/>
          </a:xfrm>
          <a:prstGeom prst="rect">
            <a:avLst/>
          </a:prstGeom>
          <a:noFill/>
          <a:ln>
            <a:noFill/>
          </a:ln>
        </p:spPr>
      </p:pic>
      <p:pic>
        <p:nvPicPr>
          <p:cNvPr id="148" name="Google Shape;148;p23"/>
          <p:cNvPicPr preferRelativeResize="0"/>
          <p:nvPr/>
        </p:nvPicPr>
        <p:blipFill rotWithShape="1">
          <a:blip r:embed="rId52">
            <a:alphaModFix/>
          </a:blip>
          <a:srcRect/>
          <a:stretch/>
        </p:blipFill>
        <p:spPr>
          <a:xfrm>
            <a:off x="7518642" y="4737481"/>
            <a:ext cx="505980" cy="674640"/>
          </a:xfrm>
          <a:prstGeom prst="rect">
            <a:avLst/>
          </a:prstGeom>
          <a:noFill/>
          <a:ln>
            <a:noFill/>
          </a:ln>
        </p:spPr>
      </p:pic>
      <p:pic>
        <p:nvPicPr>
          <p:cNvPr id="149" name="Google Shape;149;p23"/>
          <p:cNvPicPr preferRelativeResize="0"/>
          <p:nvPr/>
        </p:nvPicPr>
        <p:blipFill rotWithShape="1">
          <a:blip r:embed="rId53">
            <a:alphaModFix/>
          </a:blip>
          <a:srcRect/>
          <a:stretch/>
        </p:blipFill>
        <p:spPr>
          <a:xfrm>
            <a:off x="7998588" y="4737481"/>
            <a:ext cx="505980" cy="674640"/>
          </a:xfrm>
          <a:prstGeom prst="rect">
            <a:avLst/>
          </a:prstGeom>
          <a:noFill/>
          <a:ln>
            <a:noFill/>
          </a:ln>
        </p:spPr>
      </p:pic>
      <p:pic>
        <p:nvPicPr>
          <p:cNvPr id="150" name="Google Shape;150;p23"/>
          <p:cNvPicPr preferRelativeResize="0"/>
          <p:nvPr/>
        </p:nvPicPr>
        <p:blipFill rotWithShape="1">
          <a:blip r:embed="rId54">
            <a:alphaModFix/>
          </a:blip>
          <a:srcRect/>
          <a:stretch/>
        </p:blipFill>
        <p:spPr>
          <a:xfrm>
            <a:off x="8478542" y="4737481"/>
            <a:ext cx="505980" cy="674640"/>
          </a:xfrm>
          <a:prstGeom prst="rect">
            <a:avLst/>
          </a:prstGeom>
          <a:noFill/>
          <a:ln>
            <a:noFill/>
          </a:ln>
        </p:spPr>
      </p:pic>
      <p:pic>
        <p:nvPicPr>
          <p:cNvPr id="151" name="Google Shape;151;p23"/>
          <p:cNvPicPr preferRelativeResize="0"/>
          <p:nvPr/>
        </p:nvPicPr>
        <p:blipFill rotWithShape="1">
          <a:blip r:embed="rId55">
            <a:alphaModFix/>
          </a:blip>
          <a:srcRect/>
          <a:stretch/>
        </p:blipFill>
        <p:spPr>
          <a:xfrm>
            <a:off x="6273883" y="5518387"/>
            <a:ext cx="500910" cy="667880"/>
          </a:xfrm>
          <a:prstGeom prst="rect">
            <a:avLst/>
          </a:prstGeom>
          <a:noFill/>
          <a:ln>
            <a:noFill/>
          </a:ln>
        </p:spPr>
      </p:pic>
      <p:pic>
        <p:nvPicPr>
          <p:cNvPr id="152" name="Google Shape;152;p23"/>
          <p:cNvPicPr preferRelativeResize="0"/>
          <p:nvPr/>
        </p:nvPicPr>
        <p:blipFill rotWithShape="1">
          <a:blip r:embed="rId56">
            <a:alphaModFix/>
          </a:blip>
          <a:srcRect/>
          <a:stretch/>
        </p:blipFill>
        <p:spPr>
          <a:xfrm>
            <a:off x="6885782" y="5518387"/>
            <a:ext cx="500910" cy="667880"/>
          </a:xfrm>
          <a:prstGeom prst="rect">
            <a:avLst/>
          </a:prstGeom>
          <a:noFill/>
          <a:ln>
            <a:noFill/>
          </a:ln>
        </p:spPr>
      </p:pic>
      <p:pic>
        <p:nvPicPr>
          <p:cNvPr id="153" name="Google Shape;153;p23"/>
          <p:cNvPicPr preferRelativeResize="0"/>
          <p:nvPr/>
        </p:nvPicPr>
        <p:blipFill rotWithShape="1">
          <a:blip r:embed="rId57">
            <a:alphaModFix/>
          </a:blip>
          <a:srcRect/>
          <a:stretch/>
        </p:blipFill>
        <p:spPr>
          <a:xfrm>
            <a:off x="7497679" y="5518387"/>
            <a:ext cx="500910" cy="667880"/>
          </a:xfrm>
          <a:prstGeom prst="rect">
            <a:avLst/>
          </a:prstGeom>
          <a:noFill/>
          <a:ln>
            <a:noFill/>
          </a:ln>
        </p:spPr>
      </p:pic>
      <p:pic>
        <p:nvPicPr>
          <p:cNvPr id="154" name="Google Shape;154;p23"/>
          <p:cNvPicPr preferRelativeResize="0"/>
          <p:nvPr/>
        </p:nvPicPr>
        <p:blipFill rotWithShape="1">
          <a:blip r:embed="rId58">
            <a:alphaModFix/>
          </a:blip>
          <a:srcRect/>
          <a:stretch/>
        </p:blipFill>
        <p:spPr>
          <a:xfrm>
            <a:off x="3939456" y="5537248"/>
            <a:ext cx="472617" cy="630157"/>
          </a:xfrm>
          <a:prstGeom prst="rect">
            <a:avLst/>
          </a:prstGeom>
          <a:noFill/>
          <a:ln>
            <a:noFill/>
          </a:ln>
        </p:spPr>
      </p:pic>
      <p:pic>
        <p:nvPicPr>
          <p:cNvPr id="155" name="Google Shape;155;p23"/>
          <p:cNvPicPr preferRelativeResize="0"/>
          <p:nvPr/>
        </p:nvPicPr>
        <p:blipFill rotWithShape="1">
          <a:blip r:embed="rId59">
            <a:alphaModFix/>
          </a:blip>
          <a:srcRect/>
          <a:stretch/>
        </p:blipFill>
        <p:spPr>
          <a:xfrm>
            <a:off x="4523063" y="5537248"/>
            <a:ext cx="472617" cy="630157"/>
          </a:xfrm>
          <a:prstGeom prst="rect">
            <a:avLst/>
          </a:prstGeom>
          <a:noFill/>
          <a:ln>
            <a:noFill/>
          </a:ln>
        </p:spPr>
      </p:pic>
      <p:pic>
        <p:nvPicPr>
          <p:cNvPr id="156" name="Google Shape;156;p23"/>
          <p:cNvPicPr preferRelativeResize="0"/>
          <p:nvPr/>
        </p:nvPicPr>
        <p:blipFill rotWithShape="1">
          <a:blip r:embed="rId60">
            <a:alphaModFix/>
          </a:blip>
          <a:srcRect/>
          <a:stretch/>
        </p:blipFill>
        <p:spPr>
          <a:xfrm>
            <a:off x="5106670" y="5537248"/>
            <a:ext cx="472617" cy="630157"/>
          </a:xfrm>
          <a:prstGeom prst="rect">
            <a:avLst/>
          </a:prstGeom>
          <a:noFill/>
          <a:ln>
            <a:noFill/>
          </a:ln>
        </p:spPr>
      </p:pic>
      <p:pic>
        <p:nvPicPr>
          <p:cNvPr id="157" name="Google Shape;157;p23"/>
          <p:cNvPicPr preferRelativeResize="0"/>
          <p:nvPr/>
        </p:nvPicPr>
        <p:blipFill rotWithShape="1">
          <a:blip r:embed="rId61">
            <a:alphaModFix/>
          </a:blip>
          <a:srcRect/>
          <a:stretch/>
        </p:blipFill>
        <p:spPr>
          <a:xfrm>
            <a:off x="5690277" y="5537248"/>
            <a:ext cx="472617" cy="630157"/>
          </a:xfrm>
          <a:prstGeom prst="rect">
            <a:avLst/>
          </a:prstGeom>
          <a:noFill/>
          <a:ln>
            <a:noFill/>
          </a:ln>
        </p:spPr>
      </p:pic>
      <p:pic>
        <p:nvPicPr>
          <p:cNvPr id="158" name="Google Shape;158;p23"/>
          <p:cNvPicPr preferRelativeResize="0"/>
          <p:nvPr/>
        </p:nvPicPr>
        <p:blipFill rotWithShape="1">
          <a:blip r:embed="rId62">
            <a:alphaModFix/>
          </a:blip>
          <a:srcRect/>
          <a:stretch/>
        </p:blipFill>
        <p:spPr>
          <a:xfrm>
            <a:off x="293050" y="5579043"/>
            <a:ext cx="409925" cy="546567"/>
          </a:xfrm>
          <a:prstGeom prst="rect">
            <a:avLst/>
          </a:prstGeom>
          <a:noFill/>
          <a:ln>
            <a:noFill/>
          </a:ln>
        </p:spPr>
      </p:pic>
      <p:pic>
        <p:nvPicPr>
          <p:cNvPr id="159" name="Google Shape;159;p23"/>
          <p:cNvPicPr preferRelativeResize="0"/>
          <p:nvPr/>
        </p:nvPicPr>
        <p:blipFill rotWithShape="1">
          <a:blip r:embed="rId63">
            <a:alphaModFix/>
          </a:blip>
          <a:srcRect/>
          <a:stretch/>
        </p:blipFill>
        <p:spPr>
          <a:xfrm>
            <a:off x="813966" y="5579043"/>
            <a:ext cx="409925" cy="546567"/>
          </a:xfrm>
          <a:prstGeom prst="rect">
            <a:avLst/>
          </a:prstGeom>
          <a:noFill/>
          <a:ln>
            <a:noFill/>
          </a:ln>
        </p:spPr>
      </p:pic>
      <p:pic>
        <p:nvPicPr>
          <p:cNvPr id="160" name="Google Shape;160;p23"/>
          <p:cNvPicPr preferRelativeResize="0"/>
          <p:nvPr/>
        </p:nvPicPr>
        <p:blipFill rotWithShape="1">
          <a:blip r:embed="rId64">
            <a:alphaModFix/>
          </a:blip>
          <a:srcRect/>
          <a:stretch/>
        </p:blipFill>
        <p:spPr>
          <a:xfrm>
            <a:off x="1334881" y="5579043"/>
            <a:ext cx="409925" cy="546567"/>
          </a:xfrm>
          <a:prstGeom prst="rect">
            <a:avLst/>
          </a:prstGeom>
          <a:noFill/>
          <a:ln>
            <a:noFill/>
          </a:ln>
        </p:spPr>
      </p:pic>
      <p:pic>
        <p:nvPicPr>
          <p:cNvPr id="161" name="Google Shape;161;p23"/>
          <p:cNvPicPr preferRelativeResize="0"/>
          <p:nvPr/>
        </p:nvPicPr>
        <p:blipFill rotWithShape="1">
          <a:blip r:embed="rId65">
            <a:alphaModFix/>
          </a:blip>
          <a:srcRect/>
          <a:stretch/>
        </p:blipFill>
        <p:spPr>
          <a:xfrm>
            <a:off x="1855796" y="5579043"/>
            <a:ext cx="409925" cy="546567"/>
          </a:xfrm>
          <a:prstGeom prst="rect">
            <a:avLst/>
          </a:prstGeom>
          <a:noFill/>
          <a:ln>
            <a:noFill/>
          </a:ln>
        </p:spPr>
      </p:pic>
      <p:pic>
        <p:nvPicPr>
          <p:cNvPr id="162" name="Google Shape;162;p23"/>
          <p:cNvPicPr preferRelativeResize="0"/>
          <p:nvPr/>
        </p:nvPicPr>
        <p:blipFill rotWithShape="1">
          <a:blip r:embed="rId66">
            <a:alphaModFix/>
          </a:blip>
          <a:srcRect/>
          <a:stretch/>
        </p:blipFill>
        <p:spPr>
          <a:xfrm>
            <a:off x="2376711" y="5579043"/>
            <a:ext cx="409925" cy="546567"/>
          </a:xfrm>
          <a:prstGeom prst="rect">
            <a:avLst/>
          </a:prstGeom>
          <a:noFill/>
          <a:ln>
            <a:noFill/>
          </a:ln>
        </p:spPr>
      </p:pic>
      <p:pic>
        <p:nvPicPr>
          <p:cNvPr id="163" name="Google Shape;163;p23"/>
          <p:cNvPicPr preferRelativeResize="0"/>
          <p:nvPr/>
        </p:nvPicPr>
        <p:blipFill rotWithShape="1">
          <a:blip r:embed="rId67">
            <a:alphaModFix/>
          </a:blip>
          <a:srcRect/>
          <a:stretch/>
        </p:blipFill>
        <p:spPr>
          <a:xfrm>
            <a:off x="2897626" y="5579043"/>
            <a:ext cx="409925" cy="546567"/>
          </a:xfrm>
          <a:prstGeom prst="rect">
            <a:avLst/>
          </a:prstGeom>
          <a:noFill/>
          <a:ln>
            <a:noFill/>
          </a:ln>
        </p:spPr>
      </p:pic>
      <p:pic>
        <p:nvPicPr>
          <p:cNvPr id="164" name="Google Shape;164;p23"/>
          <p:cNvPicPr preferRelativeResize="0"/>
          <p:nvPr/>
        </p:nvPicPr>
        <p:blipFill rotWithShape="1">
          <a:blip r:embed="rId68">
            <a:alphaModFix/>
          </a:blip>
          <a:srcRect/>
          <a:stretch/>
        </p:blipFill>
        <p:spPr>
          <a:xfrm>
            <a:off x="3418541" y="5579043"/>
            <a:ext cx="409925" cy="546567"/>
          </a:xfrm>
          <a:prstGeom prst="rect">
            <a:avLst/>
          </a:prstGeom>
          <a:noFill/>
          <a:ln>
            <a:noFill/>
          </a:ln>
        </p:spPr>
      </p:pic>
      <p:sp>
        <p:nvSpPr>
          <p:cNvPr id="165" name="Google Shape;165;p23"/>
          <p:cNvSpPr txBox="1"/>
          <p:nvPr/>
        </p:nvSpPr>
        <p:spPr>
          <a:xfrm>
            <a:off x="268994" y="4340467"/>
            <a:ext cx="2141700" cy="39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General / Data Science</a:t>
            </a:r>
            <a:endParaRPr sz="1200" b="0" i="0" u="none" strike="noStrike" cap="none">
              <a:solidFill>
                <a:schemeClr val="lt1"/>
              </a:solidFill>
              <a:latin typeface="Source Sans Pro"/>
              <a:ea typeface="Source Sans Pro"/>
              <a:cs typeface="Source Sans Pro"/>
              <a:sym typeface="Source Sans Pro"/>
            </a:endParaRPr>
          </a:p>
        </p:txBody>
      </p:sp>
      <p:sp>
        <p:nvSpPr>
          <p:cNvPr id="166" name="Google Shape;166;p23"/>
          <p:cNvSpPr txBox="1"/>
          <p:nvPr/>
        </p:nvSpPr>
        <p:spPr>
          <a:xfrm>
            <a:off x="268994" y="1061764"/>
            <a:ext cx="8095800" cy="94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5"/>
              </a:buClr>
              <a:buSzPts val="1260"/>
              <a:buFont typeface="Arial"/>
              <a:buNone/>
            </a:pPr>
            <a:r>
              <a:rPr lang="en" sz="1400" b="1" i="0" u="none" strike="noStrike" cap="none">
                <a:solidFill>
                  <a:schemeClr val="accent5"/>
                </a:solidFill>
                <a:latin typeface="Source Sans Pro"/>
                <a:ea typeface="Source Sans Pro"/>
                <a:cs typeface="Source Sans Pro"/>
                <a:sym typeface="Source Sans Pro"/>
              </a:rPr>
              <a:t>Icons can be recolored within Powerpoint </a:t>
            </a:r>
            <a:r>
              <a:rPr lang="en" sz="1400" b="1" i="0" u="none" strike="noStrike" cap="none">
                <a:solidFill>
                  <a:schemeClr val="lt1"/>
                </a:solidFill>
                <a:latin typeface="Source Sans Pro"/>
                <a:ea typeface="Source Sans Pro"/>
                <a:cs typeface="Source Sans Pro"/>
                <a:sym typeface="Source Sans Pro"/>
              </a:rPr>
              <a:t>— see: format picture / picture color / recolor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280"/>
              </a:spcBef>
              <a:spcAft>
                <a:spcPts val="0"/>
              </a:spcAft>
              <a:buClr>
                <a:schemeClr val="lt1"/>
              </a:buClr>
              <a:buSzPts val="1260"/>
              <a:buFont typeface="Arial"/>
              <a:buNone/>
            </a:pPr>
            <a:r>
              <a:rPr lang="en" sz="1400" b="1" i="0" u="none" strike="noStrike" cap="none">
                <a:solidFill>
                  <a:schemeClr val="lt1"/>
                </a:solidFill>
                <a:latin typeface="Source Sans Pro"/>
                <a:ea typeface="Source Sans Pro"/>
                <a:cs typeface="Source Sans Pro"/>
                <a:sym typeface="Source Sans Pro"/>
              </a:rPr>
              <a:t>Orange, Green, Black versions (no recoloration necessary) can be found in </a:t>
            </a:r>
            <a:r>
              <a:rPr lang="en" sz="1400" b="1" i="0" u="sng" strike="noStrike" cap="none">
                <a:solidFill>
                  <a:schemeClr val="hlink"/>
                </a:solidFill>
                <a:latin typeface="Source Sans Pro"/>
                <a:ea typeface="Source Sans Pro"/>
                <a:cs typeface="Source Sans Pro"/>
                <a:sym typeface="Source Sans Pro"/>
                <a:hlinkClick r:id="rId69"/>
              </a:rPr>
              <a:t>go/icons</a:t>
            </a:r>
            <a:endParaRPr sz="1400" b="1" i="0" u="none" strike="noStrike" cap="none">
              <a:solidFill>
                <a:schemeClr val="lt1"/>
              </a:solidFill>
              <a:latin typeface="Source Sans Pro"/>
              <a:ea typeface="Source Sans Pro"/>
              <a:cs typeface="Source Sans Pro"/>
              <a:sym typeface="Source Sans Pro"/>
            </a:endParaRPr>
          </a:p>
          <a:p>
            <a:pPr marL="0" marR="0" lvl="0" indent="0" algn="l" rtl="0">
              <a:lnSpc>
                <a:spcPct val="100000"/>
              </a:lnSpc>
              <a:spcBef>
                <a:spcPts val="240"/>
              </a:spcBef>
              <a:spcAft>
                <a:spcPts val="0"/>
              </a:spcAft>
              <a:buClr>
                <a:srgbClr val="3F3F3F"/>
              </a:buClr>
              <a:buSzPts val="1080"/>
              <a:buFont typeface="Arial"/>
              <a:buNone/>
            </a:pPr>
            <a:endParaRPr sz="1200" b="0" i="0" u="none" strike="noStrike" cap="none">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5240803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169" name="Google Shape;169;p24"/>
          <p:cNvSpPr txBox="1"/>
          <p:nvPr/>
        </p:nvSpPr>
        <p:spPr>
          <a:xfrm>
            <a:off x="276504" y="4253200"/>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Industries</a:t>
            </a:r>
            <a:endParaRPr sz="1200" b="0" i="0" u="none" strike="noStrike" cap="none">
              <a:solidFill>
                <a:schemeClr val="lt1"/>
              </a:solidFill>
              <a:latin typeface="Source Sans Pro"/>
              <a:ea typeface="Source Sans Pro"/>
              <a:cs typeface="Source Sans Pro"/>
              <a:sym typeface="Source Sans Pro"/>
            </a:endParaRPr>
          </a:p>
        </p:txBody>
      </p:sp>
      <p:pic>
        <p:nvPicPr>
          <p:cNvPr id="170" name="Google Shape;170;p24"/>
          <p:cNvPicPr preferRelativeResize="0"/>
          <p:nvPr/>
        </p:nvPicPr>
        <p:blipFill rotWithShape="1">
          <a:blip r:embed="rId2">
            <a:alphaModFix/>
          </a:blip>
          <a:srcRect/>
          <a:stretch/>
        </p:blipFill>
        <p:spPr>
          <a:xfrm>
            <a:off x="375473" y="4724697"/>
            <a:ext cx="499670" cy="666227"/>
          </a:xfrm>
          <a:prstGeom prst="rect">
            <a:avLst/>
          </a:prstGeom>
          <a:noFill/>
          <a:ln>
            <a:noFill/>
          </a:ln>
        </p:spPr>
      </p:pic>
      <p:pic>
        <p:nvPicPr>
          <p:cNvPr id="171" name="Google Shape;171;p24"/>
          <p:cNvPicPr preferRelativeResize="0"/>
          <p:nvPr/>
        </p:nvPicPr>
        <p:blipFill rotWithShape="1">
          <a:blip r:embed="rId3">
            <a:alphaModFix/>
          </a:blip>
          <a:srcRect/>
          <a:stretch/>
        </p:blipFill>
        <p:spPr>
          <a:xfrm>
            <a:off x="956342" y="4724697"/>
            <a:ext cx="499670" cy="666227"/>
          </a:xfrm>
          <a:prstGeom prst="rect">
            <a:avLst/>
          </a:prstGeom>
          <a:noFill/>
          <a:ln>
            <a:noFill/>
          </a:ln>
        </p:spPr>
      </p:pic>
      <p:pic>
        <p:nvPicPr>
          <p:cNvPr id="172" name="Google Shape;172;p24"/>
          <p:cNvPicPr preferRelativeResize="0"/>
          <p:nvPr/>
        </p:nvPicPr>
        <p:blipFill rotWithShape="1">
          <a:blip r:embed="rId4">
            <a:alphaModFix/>
          </a:blip>
          <a:srcRect/>
          <a:stretch/>
        </p:blipFill>
        <p:spPr>
          <a:xfrm>
            <a:off x="1537211" y="4724697"/>
            <a:ext cx="499670" cy="666227"/>
          </a:xfrm>
          <a:prstGeom prst="rect">
            <a:avLst/>
          </a:prstGeom>
          <a:noFill/>
          <a:ln>
            <a:noFill/>
          </a:ln>
        </p:spPr>
      </p:pic>
      <p:pic>
        <p:nvPicPr>
          <p:cNvPr id="173" name="Google Shape;173;p24"/>
          <p:cNvPicPr preferRelativeResize="0"/>
          <p:nvPr/>
        </p:nvPicPr>
        <p:blipFill rotWithShape="1">
          <a:blip r:embed="rId5">
            <a:alphaModFix/>
          </a:blip>
          <a:srcRect/>
          <a:stretch/>
        </p:blipFill>
        <p:spPr>
          <a:xfrm>
            <a:off x="2118080" y="4724697"/>
            <a:ext cx="499670" cy="666227"/>
          </a:xfrm>
          <a:prstGeom prst="rect">
            <a:avLst/>
          </a:prstGeom>
          <a:noFill/>
          <a:ln>
            <a:noFill/>
          </a:ln>
        </p:spPr>
      </p:pic>
      <p:pic>
        <p:nvPicPr>
          <p:cNvPr id="174" name="Google Shape;174;p24"/>
          <p:cNvPicPr preferRelativeResize="0"/>
          <p:nvPr/>
        </p:nvPicPr>
        <p:blipFill rotWithShape="1">
          <a:blip r:embed="rId6">
            <a:alphaModFix/>
          </a:blip>
          <a:srcRect/>
          <a:stretch/>
        </p:blipFill>
        <p:spPr>
          <a:xfrm>
            <a:off x="2698949" y="4724697"/>
            <a:ext cx="499670" cy="666227"/>
          </a:xfrm>
          <a:prstGeom prst="rect">
            <a:avLst/>
          </a:prstGeom>
          <a:noFill/>
          <a:ln>
            <a:noFill/>
          </a:ln>
        </p:spPr>
      </p:pic>
      <p:pic>
        <p:nvPicPr>
          <p:cNvPr id="175" name="Google Shape;175;p24"/>
          <p:cNvPicPr preferRelativeResize="0"/>
          <p:nvPr/>
        </p:nvPicPr>
        <p:blipFill rotWithShape="1">
          <a:blip r:embed="rId7">
            <a:alphaModFix/>
          </a:blip>
          <a:srcRect/>
          <a:stretch/>
        </p:blipFill>
        <p:spPr>
          <a:xfrm>
            <a:off x="3279818" y="4724697"/>
            <a:ext cx="499670" cy="666227"/>
          </a:xfrm>
          <a:prstGeom prst="rect">
            <a:avLst/>
          </a:prstGeom>
          <a:noFill/>
          <a:ln>
            <a:noFill/>
          </a:ln>
        </p:spPr>
      </p:pic>
      <p:pic>
        <p:nvPicPr>
          <p:cNvPr id="176" name="Google Shape;176;p24"/>
          <p:cNvPicPr preferRelativeResize="0"/>
          <p:nvPr/>
        </p:nvPicPr>
        <p:blipFill rotWithShape="1">
          <a:blip r:embed="rId8">
            <a:alphaModFix/>
          </a:blip>
          <a:srcRect/>
          <a:stretch/>
        </p:blipFill>
        <p:spPr>
          <a:xfrm>
            <a:off x="3860687" y="4724697"/>
            <a:ext cx="499670" cy="666227"/>
          </a:xfrm>
          <a:prstGeom prst="rect">
            <a:avLst/>
          </a:prstGeom>
          <a:noFill/>
          <a:ln>
            <a:noFill/>
          </a:ln>
        </p:spPr>
      </p:pic>
      <p:pic>
        <p:nvPicPr>
          <p:cNvPr id="177" name="Google Shape;177;p24"/>
          <p:cNvPicPr preferRelativeResize="0"/>
          <p:nvPr/>
        </p:nvPicPr>
        <p:blipFill rotWithShape="1">
          <a:blip r:embed="rId9">
            <a:alphaModFix/>
          </a:blip>
          <a:srcRect/>
          <a:stretch/>
        </p:blipFill>
        <p:spPr>
          <a:xfrm>
            <a:off x="4441556" y="4724697"/>
            <a:ext cx="499670" cy="666227"/>
          </a:xfrm>
          <a:prstGeom prst="rect">
            <a:avLst/>
          </a:prstGeom>
          <a:noFill/>
          <a:ln>
            <a:noFill/>
          </a:ln>
        </p:spPr>
      </p:pic>
      <p:pic>
        <p:nvPicPr>
          <p:cNvPr id="178" name="Google Shape;178;p24"/>
          <p:cNvPicPr preferRelativeResize="0"/>
          <p:nvPr/>
        </p:nvPicPr>
        <p:blipFill rotWithShape="1">
          <a:blip r:embed="rId10">
            <a:alphaModFix/>
          </a:blip>
          <a:srcRect/>
          <a:stretch/>
        </p:blipFill>
        <p:spPr>
          <a:xfrm>
            <a:off x="5022425" y="4724697"/>
            <a:ext cx="499670" cy="666227"/>
          </a:xfrm>
          <a:prstGeom prst="rect">
            <a:avLst/>
          </a:prstGeom>
          <a:noFill/>
          <a:ln>
            <a:noFill/>
          </a:ln>
        </p:spPr>
      </p:pic>
      <p:pic>
        <p:nvPicPr>
          <p:cNvPr id="179" name="Google Shape;179;p24"/>
          <p:cNvPicPr preferRelativeResize="0"/>
          <p:nvPr/>
        </p:nvPicPr>
        <p:blipFill rotWithShape="1">
          <a:blip r:embed="rId11">
            <a:alphaModFix/>
          </a:blip>
          <a:srcRect/>
          <a:stretch/>
        </p:blipFill>
        <p:spPr>
          <a:xfrm>
            <a:off x="5603294" y="4724697"/>
            <a:ext cx="499670" cy="666227"/>
          </a:xfrm>
          <a:prstGeom prst="rect">
            <a:avLst/>
          </a:prstGeom>
          <a:noFill/>
          <a:ln>
            <a:noFill/>
          </a:ln>
        </p:spPr>
      </p:pic>
      <p:pic>
        <p:nvPicPr>
          <p:cNvPr id="180" name="Google Shape;180;p24"/>
          <p:cNvPicPr preferRelativeResize="0"/>
          <p:nvPr/>
        </p:nvPicPr>
        <p:blipFill rotWithShape="1">
          <a:blip r:embed="rId12">
            <a:alphaModFix/>
          </a:blip>
          <a:srcRect/>
          <a:stretch/>
        </p:blipFill>
        <p:spPr>
          <a:xfrm>
            <a:off x="6184163" y="4724697"/>
            <a:ext cx="499670" cy="666227"/>
          </a:xfrm>
          <a:prstGeom prst="rect">
            <a:avLst/>
          </a:prstGeom>
          <a:noFill/>
          <a:ln>
            <a:noFill/>
          </a:ln>
        </p:spPr>
      </p:pic>
      <p:pic>
        <p:nvPicPr>
          <p:cNvPr id="181" name="Google Shape;181;p24"/>
          <p:cNvPicPr preferRelativeResize="0"/>
          <p:nvPr/>
        </p:nvPicPr>
        <p:blipFill rotWithShape="1">
          <a:blip r:embed="rId13">
            <a:alphaModFix/>
          </a:blip>
          <a:srcRect/>
          <a:stretch/>
        </p:blipFill>
        <p:spPr>
          <a:xfrm>
            <a:off x="6765032" y="4724697"/>
            <a:ext cx="499670" cy="666227"/>
          </a:xfrm>
          <a:prstGeom prst="rect">
            <a:avLst/>
          </a:prstGeom>
          <a:noFill/>
          <a:ln>
            <a:noFill/>
          </a:ln>
        </p:spPr>
      </p:pic>
      <p:pic>
        <p:nvPicPr>
          <p:cNvPr id="182" name="Google Shape;182;p24"/>
          <p:cNvPicPr preferRelativeResize="0"/>
          <p:nvPr/>
        </p:nvPicPr>
        <p:blipFill rotWithShape="1">
          <a:blip r:embed="rId14">
            <a:alphaModFix/>
          </a:blip>
          <a:srcRect/>
          <a:stretch/>
        </p:blipFill>
        <p:spPr>
          <a:xfrm>
            <a:off x="7345900" y="4724697"/>
            <a:ext cx="499670" cy="666227"/>
          </a:xfrm>
          <a:prstGeom prst="rect">
            <a:avLst/>
          </a:prstGeom>
          <a:noFill/>
          <a:ln>
            <a:noFill/>
          </a:ln>
        </p:spPr>
      </p:pic>
      <p:pic>
        <p:nvPicPr>
          <p:cNvPr id="183" name="Google Shape;183;p24"/>
          <p:cNvPicPr preferRelativeResize="0"/>
          <p:nvPr/>
        </p:nvPicPr>
        <p:blipFill rotWithShape="1">
          <a:blip r:embed="rId15">
            <a:alphaModFix/>
          </a:blip>
          <a:srcRect/>
          <a:stretch/>
        </p:blipFill>
        <p:spPr>
          <a:xfrm>
            <a:off x="365480" y="3320059"/>
            <a:ext cx="535480" cy="713973"/>
          </a:xfrm>
          <a:prstGeom prst="rect">
            <a:avLst/>
          </a:prstGeom>
          <a:noFill/>
          <a:ln>
            <a:noFill/>
          </a:ln>
        </p:spPr>
      </p:pic>
      <p:pic>
        <p:nvPicPr>
          <p:cNvPr id="184" name="Google Shape;184;p24"/>
          <p:cNvPicPr preferRelativeResize="0"/>
          <p:nvPr/>
        </p:nvPicPr>
        <p:blipFill rotWithShape="1">
          <a:blip r:embed="rId16">
            <a:alphaModFix/>
          </a:blip>
          <a:srcRect/>
          <a:stretch/>
        </p:blipFill>
        <p:spPr>
          <a:xfrm>
            <a:off x="983900" y="3320059"/>
            <a:ext cx="535480" cy="713973"/>
          </a:xfrm>
          <a:prstGeom prst="rect">
            <a:avLst/>
          </a:prstGeom>
          <a:noFill/>
          <a:ln>
            <a:noFill/>
          </a:ln>
        </p:spPr>
      </p:pic>
      <p:pic>
        <p:nvPicPr>
          <p:cNvPr id="185" name="Google Shape;185;p24"/>
          <p:cNvPicPr preferRelativeResize="0"/>
          <p:nvPr/>
        </p:nvPicPr>
        <p:blipFill rotWithShape="1">
          <a:blip r:embed="rId17">
            <a:alphaModFix/>
          </a:blip>
          <a:srcRect/>
          <a:stretch/>
        </p:blipFill>
        <p:spPr>
          <a:xfrm>
            <a:off x="1602320" y="3320059"/>
            <a:ext cx="535480" cy="713973"/>
          </a:xfrm>
          <a:prstGeom prst="rect">
            <a:avLst/>
          </a:prstGeom>
          <a:noFill/>
          <a:ln>
            <a:noFill/>
          </a:ln>
        </p:spPr>
      </p:pic>
      <p:pic>
        <p:nvPicPr>
          <p:cNvPr id="186" name="Google Shape;186;p24"/>
          <p:cNvPicPr preferRelativeResize="0"/>
          <p:nvPr/>
        </p:nvPicPr>
        <p:blipFill rotWithShape="1">
          <a:blip r:embed="rId18">
            <a:alphaModFix/>
          </a:blip>
          <a:srcRect/>
          <a:stretch/>
        </p:blipFill>
        <p:spPr>
          <a:xfrm>
            <a:off x="2220740" y="3320059"/>
            <a:ext cx="535480" cy="713973"/>
          </a:xfrm>
          <a:prstGeom prst="rect">
            <a:avLst/>
          </a:prstGeom>
          <a:noFill/>
          <a:ln>
            <a:noFill/>
          </a:ln>
        </p:spPr>
      </p:pic>
      <p:pic>
        <p:nvPicPr>
          <p:cNvPr id="187" name="Google Shape;187;p24"/>
          <p:cNvPicPr preferRelativeResize="0"/>
          <p:nvPr/>
        </p:nvPicPr>
        <p:blipFill rotWithShape="1">
          <a:blip r:embed="rId19">
            <a:alphaModFix/>
          </a:blip>
          <a:srcRect/>
          <a:stretch/>
        </p:blipFill>
        <p:spPr>
          <a:xfrm>
            <a:off x="2839160" y="3320059"/>
            <a:ext cx="535480" cy="713973"/>
          </a:xfrm>
          <a:prstGeom prst="rect">
            <a:avLst/>
          </a:prstGeom>
          <a:noFill/>
          <a:ln>
            <a:noFill/>
          </a:ln>
        </p:spPr>
      </p:pic>
      <p:pic>
        <p:nvPicPr>
          <p:cNvPr id="188" name="Google Shape;188;p24"/>
          <p:cNvPicPr preferRelativeResize="0"/>
          <p:nvPr/>
        </p:nvPicPr>
        <p:blipFill rotWithShape="1">
          <a:blip r:embed="rId20">
            <a:alphaModFix/>
          </a:blip>
          <a:srcRect/>
          <a:stretch/>
        </p:blipFill>
        <p:spPr>
          <a:xfrm>
            <a:off x="3457580" y="3320059"/>
            <a:ext cx="535480" cy="713973"/>
          </a:xfrm>
          <a:prstGeom prst="rect">
            <a:avLst/>
          </a:prstGeom>
          <a:noFill/>
          <a:ln>
            <a:noFill/>
          </a:ln>
        </p:spPr>
      </p:pic>
      <p:pic>
        <p:nvPicPr>
          <p:cNvPr id="189" name="Google Shape;189;p24"/>
          <p:cNvPicPr preferRelativeResize="0"/>
          <p:nvPr/>
        </p:nvPicPr>
        <p:blipFill rotWithShape="1">
          <a:blip r:embed="rId21">
            <a:alphaModFix/>
          </a:blip>
          <a:srcRect/>
          <a:stretch/>
        </p:blipFill>
        <p:spPr>
          <a:xfrm>
            <a:off x="4076000" y="3320059"/>
            <a:ext cx="535480" cy="713973"/>
          </a:xfrm>
          <a:prstGeom prst="rect">
            <a:avLst/>
          </a:prstGeom>
          <a:noFill/>
          <a:ln>
            <a:noFill/>
          </a:ln>
        </p:spPr>
      </p:pic>
      <p:pic>
        <p:nvPicPr>
          <p:cNvPr id="190" name="Google Shape;190;p24"/>
          <p:cNvPicPr preferRelativeResize="0"/>
          <p:nvPr/>
        </p:nvPicPr>
        <p:blipFill rotWithShape="1">
          <a:blip r:embed="rId22">
            <a:alphaModFix/>
          </a:blip>
          <a:srcRect/>
          <a:stretch/>
        </p:blipFill>
        <p:spPr>
          <a:xfrm>
            <a:off x="4694420" y="3320059"/>
            <a:ext cx="535480" cy="713973"/>
          </a:xfrm>
          <a:prstGeom prst="rect">
            <a:avLst/>
          </a:prstGeom>
          <a:noFill/>
          <a:ln>
            <a:noFill/>
          </a:ln>
        </p:spPr>
      </p:pic>
      <p:pic>
        <p:nvPicPr>
          <p:cNvPr id="191" name="Google Shape;191;p24"/>
          <p:cNvPicPr preferRelativeResize="0"/>
          <p:nvPr/>
        </p:nvPicPr>
        <p:blipFill rotWithShape="1">
          <a:blip r:embed="rId23">
            <a:alphaModFix/>
          </a:blip>
          <a:srcRect/>
          <a:stretch/>
        </p:blipFill>
        <p:spPr>
          <a:xfrm>
            <a:off x="5312840" y="3320059"/>
            <a:ext cx="535480" cy="713973"/>
          </a:xfrm>
          <a:prstGeom prst="rect">
            <a:avLst/>
          </a:prstGeom>
          <a:noFill/>
          <a:ln>
            <a:noFill/>
          </a:ln>
        </p:spPr>
      </p:pic>
      <p:pic>
        <p:nvPicPr>
          <p:cNvPr id="192" name="Google Shape;192;p24"/>
          <p:cNvPicPr preferRelativeResize="0"/>
          <p:nvPr/>
        </p:nvPicPr>
        <p:blipFill rotWithShape="1">
          <a:blip r:embed="rId24">
            <a:alphaModFix/>
          </a:blip>
          <a:srcRect/>
          <a:stretch/>
        </p:blipFill>
        <p:spPr>
          <a:xfrm>
            <a:off x="5931260" y="3320059"/>
            <a:ext cx="535480" cy="713973"/>
          </a:xfrm>
          <a:prstGeom prst="rect">
            <a:avLst/>
          </a:prstGeom>
          <a:noFill/>
          <a:ln>
            <a:noFill/>
          </a:ln>
        </p:spPr>
      </p:pic>
      <p:pic>
        <p:nvPicPr>
          <p:cNvPr id="193" name="Google Shape;193;p24"/>
          <p:cNvPicPr preferRelativeResize="0"/>
          <p:nvPr/>
        </p:nvPicPr>
        <p:blipFill rotWithShape="1">
          <a:blip r:embed="rId25">
            <a:alphaModFix/>
          </a:blip>
          <a:srcRect/>
          <a:stretch/>
        </p:blipFill>
        <p:spPr>
          <a:xfrm>
            <a:off x="6549680" y="3320059"/>
            <a:ext cx="535480" cy="713973"/>
          </a:xfrm>
          <a:prstGeom prst="rect">
            <a:avLst/>
          </a:prstGeom>
          <a:noFill/>
          <a:ln>
            <a:noFill/>
          </a:ln>
        </p:spPr>
      </p:pic>
      <p:pic>
        <p:nvPicPr>
          <p:cNvPr id="194" name="Google Shape;194;p24"/>
          <p:cNvPicPr preferRelativeResize="0"/>
          <p:nvPr/>
        </p:nvPicPr>
        <p:blipFill rotWithShape="1">
          <a:blip r:embed="rId26">
            <a:alphaModFix/>
          </a:blip>
          <a:srcRect/>
          <a:stretch/>
        </p:blipFill>
        <p:spPr>
          <a:xfrm>
            <a:off x="7168100" y="3320059"/>
            <a:ext cx="535480" cy="713973"/>
          </a:xfrm>
          <a:prstGeom prst="rect">
            <a:avLst/>
          </a:prstGeom>
          <a:noFill/>
          <a:ln>
            <a:noFill/>
          </a:ln>
        </p:spPr>
      </p:pic>
      <p:pic>
        <p:nvPicPr>
          <p:cNvPr id="195" name="Google Shape;195;p24"/>
          <p:cNvPicPr preferRelativeResize="0"/>
          <p:nvPr/>
        </p:nvPicPr>
        <p:blipFill rotWithShape="1">
          <a:blip r:embed="rId27">
            <a:alphaModFix/>
          </a:blip>
          <a:srcRect/>
          <a:stretch/>
        </p:blipFill>
        <p:spPr>
          <a:xfrm>
            <a:off x="7786520" y="3320059"/>
            <a:ext cx="535480" cy="713973"/>
          </a:xfrm>
          <a:prstGeom prst="rect">
            <a:avLst/>
          </a:prstGeom>
          <a:noFill/>
          <a:ln>
            <a:noFill/>
          </a:ln>
        </p:spPr>
      </p:pic>
      <p:pic>
        <p:nvPicPr>
          <p:cNvPr id="196" name="Google Shape;196;p24"/>
          <p:cNvPicPr preferRelativeResize="0"/>
          <p:nvPr/>
        </p:nvPicPr>
        <p:blipFill rotWithShape="1">
          <a:blip r:embed="rId28">
            <a:alphaModFix/>
          </a:blip>
          <a:srcRect/>
          <a:stretch/>
        </p:blipFill>
        <p:spPr>
          <a:xfrm>
            <a:off x="8404938" y="3320059"/>
            <a:ext cx="535480" cy="713973"/>
          </a:xfrm>
          <a:prstGeom prst="rect">
            <a:avLst/>
          </a:prstGeom>
          <a:noFill/>
          <a:ln>
            <a:noFill/>
          </a:ln>
        </p:spPr>
      </p:pic>
      <p:sp>
        <p:nvSpPr>
          <p:cNvPr id="197" name="Google Shape;197;p24"/>
          <p:cNvSpPr txBox="1"/>
          <p:nvPr/>
        </p:nvSpPr>
        <p:spPr>
          <a:xfrm>
            <a:off x="269106" y="2958699"/>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Security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240"/>
              </a:spcBef>
              <a:spcAft>
                <a:spcPts val="0"/>
              </a:spcAft>
              <a:buClr>
                <a:srgbClr val="3F3F3F"/>
              </a:buClr>
              <a:buSzPts val="1080"/>
              <a:buFont typeface="Arial"/>
              <a:buNone/>
            </a:pPr>
            <a:endParaRPr sz="1200" b="0" i="0" u="none" strike="noStrike" cap="none">
              <a:solidFill>
                <a:schemeClr val="lt1"/>
              </a:solidFill>
              <a:latin typeface="Source Sans Pro"/>
              <a:ea typeface="Source Sans Pro"/>
              <a:cs typeface="Source Sans Pro"/>
              <a:sym typeface="Source Sans Pro"/>
            </a:endParaRPr>
          </a:p>
        </p:txBody>
      </p:sp>
      <p:pic>
        <p:nvPicPr>
          <p:cNvPr id="198" name="Google Shape;198;p24"/>
          <p:cNvPicPr preferRelativeResize="0"/>
          <p:nvPr/>
        </p:nvPicPr>
        <p:blipFill rotWithShape="1">
          <a:blip r:embed="rId29">
            <a:alphaModFix/>
          </a:blip>
          <a:srcRect/>
          <a:stretch/>
        </p:blipFill>
        <p:spPr>
          <a:xfrm>
            <a:off x="365232" y="2076846"/>
            <a:ext cx="513605" cy="684807"/>
          </a:xfrm>
          <a:prstGeom prst="rect">
            <a:avLst/>
          </a:prstGeom>
          <a:noFill/>
          <a:ln>
            <a:noFill/>
          </a:ln>
        </p:spPr>
      </p:pic>
      <p:pic>
        <p:nvPicPr>
          <p:cNvPr id="199" name="Google Shape;199;p24"/>
          <p:cNvPicPr preferRelativeResize="0"/>
          <p:nvPr/>
        </p:nvPicPr>
        <p:blipFill rotWithShape="1">
          <a:blip r:embed="rId30">
            <a:alphaModFix/>
          </a:blip>
          <a:srcRect/>
          <a:stretch/>
        </p:blipFill>
        <p:spPr>
          <a:xfrm>
            <a:off x="1546780" y="2076846"/>
            <a:ext cx="513605" cy="684807"/>
          </a:xfrm>
          <a:prstGeom prst="rect">
            <a:avLst/>
          </a:prstGeom>
          <a:noFill/>
          <a:ln>
            <a:noFill/>
          </a:ln>
        </p:spPr>
      </p:pic>
      <p:pic>
        <p:nvPicPr>
          <p:cNvPr id="200" name="Google Shape;200;p24"/>
          <p:cNvPicPr preferRelativeResize="0"/>
          <p:nvPr/>
        </p:nvPicPr>
        <p:blipFill rotWithShape="1">
          <a:blip r:embed="rId31">
            <a:alphaModFix/>
          </a:blip>
          <a:srcRect/>
          <a:stretch/>
        </p:blipFill>
        <p:spPr>
          <a:xfrm>
            <a:off x="956006" y="2076846"/>
            <a:ext cx="513605" cy="684807"/>
          </a:xfrm>
          <a:prstGeom prst="rect">
            <a:avLst/>
          </a:prstGeom>
          <a:noFill/>
          <a:ln>
            <a:noFill/>
          </a:ln>
        </p:spPr>
      </p:pic>
      <p:pic>
        <p:nvPicPr>
          <p:cNvPr id="201" name="Google Shape;201;p24"/>
          <p:cNvPicPr preferRelativeResize="0"/>
          <p:nvPr/>
        </p:nvPicPr>
        <p:blipFill rotWithShape="1">
          <a:blip r:embed="rId32">
            <a:alphaModFix/>
          </a:blip>
          <a:srcRect/>
          <a:stretch/>
        </p:blipFill>
        <p:spPr>
          <a:xfrm>
            <a:off x="2137552" y="2076846"/>
            <a:ext cx="513605" cy="684807"/>
          </a:xfrm>
          <a:prstGeom prst="rect">
            <a:avLst/>
          </a:prstGeom>
          <a:noFill/>
          <a:ln>
            <a:noFill/>
          </a:ln>
        </p:spPr>
      </p:pic>
      <p:sp>
        <p:nvSpPr>
          <p:cNvPr id="202" name="Google Shape;202;p24"/>
          <p:cNvSpPr txBox="1"/>
          <p:nvPr/>
        </p:nvSpPr>
        <p:spPr>
          <a:xfrm>
            <a:off x="268857" y="1664197"/>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Spark Benefits</a:t>
            </a:r>
            <a:endParaRPr sz="1200" b="0" i="0" u="none" strike="noStrike" cap="none">
              <a:solidFill>
                <a:schemeClr val="lt1"/>
              </a:solidFill>
              <a:latin typeface="Source Sans Pro"/>
              <a:ea typeface="Source Sans Pro"/>
              <a:cs typeface="Source Sans Pro"/>
              <a:sym typeface="Source Sans Pro"/>
            </a:endParaRPr>
          </a:p>
        </p:txBody>
      </p:sp>
      <p:pic>
        <p:nvPicPr>
          <p:cNvPr id="203" name="Google Shape;203;p24"/>
          <p:cNvPicPr preferRelativeResize="0"/>
          <p:nvPr/>
        </p:nvPicPr>
        <p:blipFill rotWithShape="1">
          <a:blip r:embed="rId33">
            <a:alphaModFix/>
          </a:blip>
          <a:srcRect/>
          <a:stretch/>
        </p:blipFill>
        <p:spPr>
          <a:xfrm>
            <a:off x="3284324" y="2093353"/>
            <a:ext cx="501225" cy="668300"/>
          </a:xfrm>
          <a:prstGeom prst="rect">
            <a:avLst/>
          </a:prstGeom>
          <a:noFill/>
          <a:ln>
            <a:noFill/>
          </a:ln>
        </p:spPr>
      </p:pic>
      <p:pic>
        <p:nvPicPr>
          <p:cNvPr id="204" name="Google Shape;204;p24"/>
          <p:cNvPicPr preferRelativeResize="0"/>
          <p:nvPr/>
        </p:nvPicPr>
        <p:blipFill rotWithShape="1">
          <a:blip r:embed="rId34">
            <a:alphaModFix/>
          </a:blip>
          <a:srcRect/>
          <a:stretch/>
        </p:blipFill>
        <p:spPr>
          <a:xfrm>
            <a:off x="3900129" y="2093353"/>
            <a:ext cx="501225" cy="668300"/>
          </a:xfrm>
          <a:prstGeom prst="rect">
            <a:avLst/>
          </a:prstGeom>
          <a:noFill/>
          <a:ln>
            <a:noFill/>
          </a:ln>
        </p:spPr>
      </p:pic>
      <p:pic>
        <p:nvPicPr>
          <p:cNvPr id="205" name="Google Shape;205;p24"/>
          <p:cNvPicPr preferRelativeResize="0"/>
          <p:nvPr/>
        </p:nvPicPr>
        <p:blipFill rotWithShape="1">
          <a:blip r:embed="rId35">
            <a:alphaModFix/>
          </a:blip>
          <a:srcRect/>
          <a:stretch/>
        </p:blipFill>
        <p:spPr>
          <a:xfrm>
            <a:off x="4515934" y="2093353"/>
            <a:ext cx="501225" cy="668300"/>
          </a:xfrm>
          <a:prstGeom prst="rect">
            <a:avLst/>
          </a:prstGeom>
          <a:noFill/>
          <a:ln>
            <a:noFill/>
          </a:ln>
        </p:spPr>
      </p:pic>
      <p:pic>
        <p:nvPicPr>
          <p:cNvPr id="206" name="Google Shape;206;p24"/>
          <p:cNvPicPr preferRelativeResize="0"/>
          <p:nvPr/>
        </p:nvPicPr>
        <p:blipFill rotWithShape="1">
          <a:blip r:embed="rId36">
            <a:alphaModFix/>
          </a:blip>
          <a:srcRect/>
          <a:stretch/>
        </p:blipFill>
        <p:spPr>
          <a:xfrm>
            <a:off x="5131739" y="2093353"/>
            <a:ext cx="501225" cy="668300"/>
          </a:xfrm>
          <a:prstGeom prst="rect">
            <a:avLst/>
          </a:prstGeom>
          <a:noFill/>
          <a:ln>
            <a:noFill/>
          </a:ln>
        </p:spPr>
      </p:pic>
      <p:pic>
        <p:nvPicPr>
          <p:cNvPr id="207" name="Google Shape;207;p24"/>
          <p:cNvPicPr preferRelativeResize="0"/>
          <p:nvPr/>
        </p:nvPicPr>
        <p:blipFill rotWithShape="1">
          <a:blip r:embed="rId37">
            <a:alphaModFix/>
          </a:blip>
          <a:srcRect/>
          <a:stretch/>
        </p:blipFill>
        <p:spPr>
          <a:xfrm>
            <a:off x="5747544" y="2093353"/>
            <a:ext cx="501225" cy="668300"/>
          </a:xfrm>
          <a:prstGeom prst="rect">
            <a:avLst/>
          </a:prstGeom>
          <a:noFill/>
          <a:ln>
            <a:noFill/>
          </a:ln>
        </p:spPr>
      </p:pic>
      <p:pic>
        <p:nvPicPr>
          <p:cNvPr id="208" name="Google Shape;208;p24"/>
          <p:cNvPicPr preferRelativeResize="0"/>
          <p:nvPr/>
        </p:nvPicPr>
        <p:blipFill rotWithShape="1">
          <a:blip r:embed="rId38">
            <a:alphaModFix/>
          </a:blip>
          <a:srcRect/>
          <a:stretch/>
        </p:blipFill>
        <p:spPr>
          <a:xfrm>
            <a:off x="6363349" y="2093353"/>
            <a:ext cx="501225" cy="668300"/>
          </a:xfrm>
          <a:prstGeom prst="rect">
            <a:avLst/>
          </a:prstGeom>
          <a:noFill/>
          <a:ln>
            <a:noFill/>
          </a:ln>
        </p:spPr>
      </p:pic>
      <p:pic>
        <p:nvPicPr>
          <p:cNvPr id="209" name="Google Shape;209;p24"/>
          <p:cNvPicPr preferRelativeResize="0"/>
          <p:nvPr/>
        </p:nvPicPr>
        <p:blipFill rotWithShape="1">
          <a:blip r:embed="rId39">
            <a:alphaModFix/>
          </a:blip>
          <a:srcRect/>
          <a:stretch/>
        </p:blipFill>
        <p:spPr>
          <a:xfrm>
            <a:off x="6979153" y="2093353"/>
            <a:ext cx="501225" cy="668300"/>
          </a:xfrm>
          <a:prstGeom prst="rect">
            <a:avLst/>
          </a:prstGeom>
          <a:noFill/>
          <a:ln>
            <a:noFill/>
          </a:ln>
        </p:spPr>
      </p:pic>
      <p:pic>
        <p:nvPicPr>
          <p:cNvPr id="210" name="Google Shape;210;p24"/>
          <p:cNvPicPr preferRelativeResize="0"/>
          <p:nvPr/>
        </p:nvPicPr>
        <p:blipFill rotWithShape="1">
          <a:blip r:embed="rId40">
            <a:alphaModFix/>
          </a:blip>
          <a:srcRect/>
          <a:stretch/>
        </p:blipFill>
        <p:spPr>
          <a:xfrm>
            <a:off x="7594959" y="2093353"/>
            <a:ext cx="501225" cy="668300"/>
          </a:xfrm>
          <a:prstGeom prst="rect">
            <a:avLst/>
          </a:prstGeom>
          <a:noFill/>
          <a:ln>
            <a:noFill/>
          </a:ln>
        </p:spPr>
      </p:pic>
      <p:pic>
        <p:nvPicPr>
          <p:cNvPr id="211" name="Google Shape;211;p24"/>
          <p:cNvPicPr preferRelativeResize="0"/>
          <p:nvPr/>
        </p:nvPicPr>
        <p:blipFill rotWithShape="1">
          <a:blip r:embed="rId41">
            <a:alphaModFix/>
          </a:blip>
          <a:srcRect/>
          <a:stretch/>
        </p:blipFill>
        <p:spPr>
          <a:xfrm>
            <a:off x="8210764" y="2093353"/>
            <a:ext cx="501225" cy="668300"/>
          </a:xfrm>
          <a:prstGeom prst="rect">
            <a:avLst/>
          </a:prstGeom>
          <a:noFill/>
          <a:ln>
            <a:noFill/>
          </a:ln>
        </p:spPr>
      </p:pic>
      <p:sp>
        <p:nvSpPr>
          <p:cNvPr id="212" name="Google Shape;212;p24"/>
          <p:cNvSpPr txBox="1"/>
          <p:nvPr/>
        </p:nvSpPr>
        <p:spPr>
          <a:xfrm>
            <a:off x="3187908" y="1667251"/>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Spark Features</a:t>
            </a:r>
            <a:endParaRPr sz="1200" b="0" i="0" u="none" strike="noStrike" cap="none">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2802003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dk1"/>
        </a:solidFill>
        <a:effectLst/>
      </p:bgPr>
    </p:bg>
    <p:spTree>
      <p:nvGrpSpPr>
        <p:cNvPr id="1" name="Shape 213"/>
        <p:cNvGrpSpPr/>
        <p:nvPr/>
      </p:nvGrpSpPr>
      <p:grpSpPr>
        <a:xfrm>
          <a:off x="0" y="0"/>
          <a:ext cx="0" cy="0"/>
          <a:chOff x="0" y="0"/>
          <a:chExt cx="0" cy="0"/>
        </a:xfrm>
      </p:grpSpPr>
      <p:pic>
        <p:nvPicPr>
          <p:cNvPr id="214" name="Google Shape;214;p25"/>
          <p:cNvPicPr preferRelativeResize="0"/>
          <p:nvPr/>
        </p:nvPicPr>
        <p:blipFill rotWithShape="1">
          <a:blip r:embed="rId2">
            <a:alphaModFix/>
          </a:blip>
          <a:srcRect/>
          <a:stretch/>
        </p:blipFill>
        <p:spPr>
          <a:xfrm>
            <a:off x="7919917" y="6453827"/>
            <a:ext cx="1050506" cy="238115"/>
          </a:xfrm>
          <a:prstGeom prst="rect">
            <a:avLst/>
          </a:prstGeom>
          <a:noFill/>
          <a:ln>
            <a:noFill/>
          </a:ln>
        </p:spPr>
      </p:pic>
      <p:sp>
        <p:nvSpPr>
          <p:cNvPr id="215" name="Google Shape;215;p25"/>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216" name="Google Shape;216;p25"/>
          <p:cNvSpPr txBox="1"/>
          <p:nvPr/>
        </p:nvSpPr>
        <p:spPr>
          <a:xfrm>
            <a:off x="226510" y="1691425"/>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Misc </a:t>
            </a:r>
            <a:endParaRPr sz="1200" b="0" i="0" u="none" strike="noStrike" cap="none">
              <a:solidFill>
                <a:schemeClr val="lt1"/>
              </a:solidFill>
              <a:latin typeface="Source Sans Pro"/>
              <a:ea typeface="Source Sans Pro"/>
              <a:cs typeface="Source Sans Pro"/>
              <a:sym typeface="Source Sans Pro"/>
            </a:endParaRPr>
          </a:p>
        </p:txBody>
      </p:sp>
      <p:pic>
        <p:nvPicPr>
          <p:cNvPr id="217" name="Google Shape;217;p25"/>
          <p:cNvPicPr preferRelativeResize="0"/>
          <p:nvPr/>
        </p:nvPicPr>
        <p:blipFill rotWithShape="1">
          <a:blip r:embed="rId3">
            <a:alphaModFix/>
          </a:blip>
          <a:srcRect/>
          <a:stretch/>
        </p:blipFill>
        <p:spPr>
          <a:xfrm>
            <a:off x="181964" y="2284058"/>
            <a:ext cx="560050" cy="746733"/>
          </a:xfrm>
          <a:prstGeom prst="rect">
            <a:avLst/>
          </a:prstGeom>
          <a:noFill/>
          <a:ln>
            <a:noFill/>
          </a:ln>
        </p:spPr>
      </p:pic>
      <p:pic>
        <p:nvPicPr>
          <p:cNvPr id="218" name="Google Shape;218;p25"/>
          <p:cNvPicPr preferRelativeResize="0"/>
          <p:nvPr/>
        </p:nvPicPr>
        <p:blipFill rotWithShape="1">
          <a:blip r:embed="rId4">
            <a:alphaModFix/>
          </a:blip>
          <a:srcRect/>
          <a:stretch/>
        </p:blipFill>
        <p:spPr>
          <a:xfrm>
            <a:off x="720928" y="2284058"/>
            <a:ext cx="560050" cy="746733"/>
          </a:xfrm>
          <a:prstGeom prst="rect">
            <a:avLst/>
          </a:prstGeom>
          <a:noFill/>
          <a:ln>
            <a:noFill/>
          </a:ln>
        </p:spPr>
      </p:pic>
      <p:pic>
        <p:nvPicPr>
          <p:cNvPr id="219" name="Google Shape;219;p25"/>
          <p:cNvPicPr preferRelativeResize="0"/>
          <p:nvPr/>
        </p:nvPicPr>
        <p:blipFill rotWithShape="1">
          <a:blip r:embed="rId5">
            <a:alphaModFix/>
          </a:blip>
          <a:srcRect/>
          <a:stretch/>
        </p:blipFill>
        <p:spPr>
          <a:xfrm>
            <a:off x="1259892" y="2284058"/>
            <a:ext cx="560050" cy="746733"/>
          </a:xfrm>
          <a:prstGeom prst="rect">
            <a:avLst/>
          </a:prstGeom>
          <a:noFill/>
          <a:ln>
            <a:noFill/>
          </a:ln>
        </p:spPr>
      </p:pic>
      <p:pic>
        <p:nvPicPr>
          <p:cNvPr id="220" name="Google Shape;220;p25"/>
          <p:cNvPicPr preferRelativeResize="0"/>
          <p:nvPr/>
        </p:nvPicPr>
        <p:blipFill rotWithShape="1">
          <a:blip r:embed="rId6">
            <a:alphaModFix/>
          </a:blip>
          <a:srcRect/>
          <a:stretch/>
        </p:blipFill>
        <p:spPr>
          <a:xfrm>
            <a:off x="1798856" y="2284058"/>
            <a:ext cx="560050" cy="746733"/>
          </a:xfrm>
          <a:prstGeom prst="rect">
            <a:avLst/>
          </a:prstGeom>
          <a:noFill/>
          <a:ln>
            <a:noFill/>
          </a:ln>
        </p:spPr>
      </p:pic>
      <p:pic>
        <p:nvPicPr>
          <p:cNvPr id="221" name="Google Shape;221;p25"/>
          <p:cNvPicPr preferRelativeResize="0"/>
          <p:nvPr/>
        </p:nvPicPr>
        <p:blipFill rotWithShape="1">
          <a:blip r:embed="rId7">
            <a:alphaModFix/>
          </a:blip>
          <a:srcRect/>
          <a:stretch/>
        </p:blipFill>
        <p:spPr>
          <a:xfrm>
            <a:off x="2337820" y="2284058"/>
            <a:ext cx="560050" cy="746733"/>
          </a:xfrm>
          <a:prstGeom prst="rect">
            <a:avLst/>
          </a:prstGeom>
          <a:noFill/>
          <a:ln>
            <a:noFill/>
          </a:ln>
        </p:spPr>
      </p:pic>
      <p:pic>
        <p:nvPicPr>
          <p:cNvPr id="222" name="Google Shape;222;p25"/>
          <p:cNvPicPr preferRelativeResize="0"/>
          <p:nvPr/>
        </p:nvPicPr>
        <p:blipFill rotWithShape="1">
          <a:blip r:embed="rId8">
            <a:alphaModFix/>
          </a:blip>
          <a:srcRect/>
          <a:stretch/>
        </p:blipFill>
        <p:spPr>
          <a:xfrm>
            <a:off x="2876784" y="2284058"/>
            <a:ext cx="560050" cy="746733"/>
          </a:xfrm>
          <a:prstGeom prst="rect">
            <a:avLst/>
          </a:prstGeom>
          <a:noFill/>
          <a:ln>
            <a:noFill/>
          </a:ln>
        </p:spPr>
      </p:pic>
      <p:pic>
        <p:nvPicPr>
          <p:cNvPr id="223" name="Google Shape;223;p25"/>
          <p:cNvPicPr preferRelativeResize="0"/>
          <p:nvPr/>
        </p:nvPicPr>
        <p:blipFill rotWithShape="1">
          <a:blip r:embed="rId9">
            <a:alphaModFix/>
          </a:blip>
          <a:srcRect/>
          <a:stretch/>
        </p:blipFill>
        <p:spPr>
          <a:xfrm>
            <a:off x="3415748" y="2284058"/>
            <a:ext cx="560050" cy="746733"/>
          </a:xfrm>
          <a:prstGeom prst="rect">
            <a:avLst/>
          </a:prstGeom>
          <a:noFill/>
          <a:ln>
            <a:noFill/>
          </a:ln>
        </p:spPr>
      </p:pic>
      <p:pic>
        <p:nvPicPr>
          <p:cNvPr id="224" name="Google Shape;224;p25"/>
          <p:cNvPicPr preferRelativeResize="0"/>
          <p:nvPr/>
        </p:nvPicPr>
        <p:blipFill rotWithShape="1">
          <a:blip r:embed="rId10">
            <a:alphaModFix/>
          </a:blip>
          <a:srcRect/>
          <a:stretch/>
        </p:blipFill>
        <p:spPr>
          <a:xfrm>
            <a:off x="3954712" y="2284058"/>
            <a:ext cx="560050" cy="746733"/>
          </a:xfrm>
          <a:prstGeom prst="rect">
            <a:avLst/>
          </a:prstGeom>
          <a:noFill/>
          <a:ln>
            <a:noFill/>
          </a:ln>
        </p:spPr>
      </p:pic>
      <p:pic>
        <p:nvPicPr>
          <p:cNvPr id="225" name="Google Shape;225;p25"/>
          <p:cNvPicPr preferRelativeResize="0"/>
          <p:nvPr/>
        </p:nvPicPr>
        <p:blipFill rotWithShape="1">
          <a:blip r:embed="rId11">
            <a:alphaModFix/>
          </a:blip>
          <a:srcRect/>
          <a:stretch/>
        </p:blipFill>
        <p:spPr>
          <a:xfrm>
            <a:off x="4493676" y="2284058"/>
            <a:ext cx="560050" cy="746733"/>
          </a:xfrm>
          <a:prstGeom prst="rect">
            <a:avLst/>
          </a:prstGeom>
          <a:noFill/>
          <a:ln>
            <a:noFill/>
          </a:ln>
        </p:spPr>
      </p:pic>
      <p:pic>
        <p:nvPicPr>
          <p:cNvPr id="226" name="Google Shape;226;p25"/>
          <p:cNvPicPr preferRelativeResize="0"/>
          <p:nvPr/>
        </p:nvPicPr>
        <p:blipFill rotWithShape="1">
          <a:blip r:embed="rId12">
            <a:alphaModFix/>
          </a:blip>
          <a:srcRect/>
          <a:stretch/>
        </p:blipFill>
        <p:spPr>
          <a:xfrm>
            <a:off x="5032640" y="2284058"/>
            <a:ext cx="560050" cy="746733"/>
          </a:xfrm>
          <a:prstGeom prst="rect">
            <a:avLst/>
          </a:prstGeom>
          <a:noFill/>
          <a:ln>
            <a:noFill/>
          </a:ln>
        </p:spPr>
      </p:pic>
      <p:pic>
        <p:nvPicPr>
          <p:cNvPr id="227" name="Google Shape;227;p25"/>
          <p:cNvPicPr preferRelativeResize="0"/>
          <p:nvPr/>
        </p:nvPicPr>
        <p:blipFill rotWithShape="1">
          <a:blip r:embed="rId13">
            <a:alphaModFix/>
          </a:blip>
          <a:srcRect/>
          <a:stretch/>
        </p:blipFill>
        <p:spPr>
          <a:xfrm>
            <a:off x="5571604" y="2284058"/>
            <a:ext cx="560050" cy="746733"/>
          </a:xfrm>
          <a:prstGeom prst="rect">
            <a:avLst/>
          </a:prstGeom>
          <a:noFill/>
          <a:ln>
            <a:noFill/>
          </a:ln>
        </p:spPr>
      </p:pic>
      <p:pic>
        <p:nvPicPr>
          <p:cNvPr id="228" name="Google Shape;228;p25"/>
          <p:cNvPicPr preferRelativeResize="0"/>
          <p:nvPr/>
        </p:nvPicPr>
        <p:blipFill rotWithShape="1">
          <a:blip r:embed="rId14">
            <a:alphaModFix/>
          </a:blip>
          <a:srcRect/>
          <a:stretch/>
        </p:blipFill>
        <p:spPr>
          <a:xfrm>
            <a:off x="6110568" y="2284058"/>
            <a:ext cx="560050" cy="746733"/>
          </a:xfrm>
          <a:prstGeom prst="rect">
            <a:avLst/>
          </a:prstGeom>
          <a:noFill/>
          <a:ln>
            <a:noFill/>
          </a:ln>
        </p:spPr>
      </p:pic>
      <p:pic>
        <p:nvPicPr>
          <p:cNvPr id="229" name="Google Shape;229;p25"/>
          <p:cNvPicPr preferRelativeResize="0"/>
          <p:nvPr/>
        </p:nvPicPr>
        <p:blipFill rotWithShape="1">
          <a:blip r:embed="rId15">
            <a:alphaModFix/>
          </a:blip>
          <a:srcRect/>
          <a:stretch/>
        </p:blipFill>
        <p:spPr>
          <a:xfrm>
            <a:off x="6649532" y="2284058"/>
            <a:ext cx="560050" cy="746733"/>
          </a:xfrm>
          <a:prstGeom prst="rect">
            <a:avLst/>
          </a:prstGeom>
          <a:noFill/>
          <a:ln>
            <a:noFill/>
          </a:ln>
        </p:spPr>
      </p:pic>
      <p:pic>
        <p:nvPicPr>
          <p:cNvPr id="230" name="Google Shape;230;p25"/>
          <p:cNvPicPr preferRelativeResize="0"/>
          <p:nvPr/>
        </p:nvPicPr>
        <p:blipFill rotWithShape="1">
          <a:blip r:embed="rId16">
            <a:alphaModFix/>
          </a:blip>
          <a:srcRect/>
          <a:stretch/>
        </p:blipFill>
        <p:spPr>
          <a:xfrm>
            <a:off x="7188496" y="2284058"/>
            <a:ext cx="560050" cy="746733"/>
          </a:xfrm>
          <a:prstGeom prst="rect">
            <a:avLst/>
          </a:prstGeom>
          <a:noFill/>
          <a:ln>
            <a:noFill/>
          </a:ln>
        </p:spPr>
      </p:pic>
      <p:pic>
        <p:nvPicPr>
          <p:cNvPr id="231" name="Google Shape;231;p25"/>
          <p:cNvPicPr preferRelativeResize="0"/>
          <p:nvPr/>
        </p:nvPicPr>
        <p:blipFill rotWithShape="1">
          <a:blip r:embed="rId17">
            <a:alphaModFix/>
          </a:blip>
          <a:srcRect/>
          <a:stretch/>
        </p:blipFill>
        <p:spPr>
          <a:xfrm>
            <a:off x="7727460" y="2284058"/>
            <a:ext cx="560050" cy="746733"/>
          </a:xfrm>
          <a:prstGeom prst="rect">
            <a:avLst/>
          </a:prstGeom>
          <a:noFill/>
          <a:ln>
            <a:noFill/>
          </a:ln>
        </p:spPr>
      </p:pic>
      <p:pic>
        <p:nvPicPr>
          <p:cNvPr id="232" name="Google Shape;232;p25"/>
          <p:cNvPicPr preferRelativeResize="0"/>
          <p:nvPr/>
        </p:nvPicPr>
        <p:blipFill rotWithShape="1">
          <a:blip r:embed="rId18">
            <a:alphaModFix/>
          </a:blip>
          <a:srcRect/>
          <a:stretch/>
        </p:blipFill>
        <p:spPr>
          <a:xfrm>
            <a:off x="8266419" y="2284058"/>
            <a:ext cx="560050" cy="746733"/>
          </a:xfrm>
          <a:prstGeom prst="rect">
            <a:avLst/>
          </a:prstGeom>
          <a:noFill/>
          <a:ln>
            <a:noFill/>
          </a:ln>
        </p:spPr>
      </p:pic>
      <p:pic>
        <p:nvPicPr>
          <p:cNvPr id="233" name="Google Shape;233;p25"/>
          <p:cNvPicPr preferRelativeResize="0"/>
          <p:nvPr/>
        </p:nvPicPr>
        <p:blipFill rotWithShape="1">
          <a:blip r:embed="rId19">
            <a:alphaModFix/>
          </a:blip>
          <a:srcRect/>
          <a:stretch/>
        </p:blipFill>
        <p:spPr>
          <a:xfrm>
            <a:off x="185348" y="3284632"/>
            <a:ext cx="560050" cy="746733"/>
          </a:xfrm>
          <a:prstGeom prst="rect">
            <a:avLst/>
          </a:prstGeom>
          <a:noFill/>
          <a:ln>
            <a:noFill/>
          </a:ln>
        </p:spPr>
      </p:pic>
      <p:pic>
        <p:nvPicPr>
          <p:cNvPr id="234" name="Google Shape;234;p25"/>
          <p:cNvPicPr preferRelativeResize="0"/>
          <p:nvPr/>
        </p:nvPicPr>
        <p:blipFill rotWithShape="1">
          <a:blip r:embed="rId20">
            <a:alphaModFix/>
          </a:blip>
          <a:srcRect/>
          <a:stretch/>
        </p:blipFill>
        <p:spPr>
          <a:xfrm>
            <a:off x="768864" y="3284632"/>
            <a:ext cx="560050" cy="746733"/>
          </a:xfrm>
          <a:prstGeom prst="rect">
            <a:avLst/>
          </a:prstGeom>
          <a:noFill/>
          <a:ln>
            <a:noFill/>
          </a:ln>
        </p:spPr>
      </p:pic>
      <p:pic>
        <p:nvPicPr>
          <p:cNvPr id="235" name="Google Shape;235;p25"/>
          <p:cNvPicPr preferRelativeResize="0"/>
          <p:nvPr/>
        </p:nvPicPr>
        <p:blipFill rotWithShape="1">
          <a:blip r:embed="rId21">
            <a:alphaModFix/>
          </a:blip>
          <a:srcRect/>
          <a:stretch/>
        </p:blipFill>
        <p:spPr>
          <a:xfrm>
            <a:off x="1341794" y="3284632"/>
            <a:ext cx="560050" cy="746733"/>
          </a:xfrm>
          <a:prstGeom prst="rect">
            <a:avLst/>
          </a:prstGeom>
          <a:noFill/>
          <a:ln>
            <a:noFill/>
          </a:ln>
        </p:spPr>
      </p:pic>
      <p:pic>
        <p:nvPicPr>
          <p:cNvPr id="236" name="Google Shape;236;p25"/>
          <p:cNvPicPr preferRelativeResize="0"/>
          <p:nvPr/>
        </p:nvPicPr>
        <p:blipFill rotWithShape="1">
          <a:blip r:embed="rId22">
            <a:alphaModFix/>
          </a:blip>
          <a:srcRect/>
          <a:stretch/>
        </p:blipFill>
        <p:spPr>
          <a:xfrm>
            <a:off x="1876080" y="3284632"/>
            <a:ext cx="560050" cy="746733"/>
          </a:xfrm>
          <a:prstGeom prst="rect">
            <a:avLst/>
          </a:prstGeom>
          <a:noFill/>
          <a:ln>
            <a:noFill/>
          </a:ln>
        </p:spPr>
      </p:pic>
      <p:pic>
        <p:nvPicPr>
          <p:cNvPr id="237" name="Google Shape;237;p25"/>
          <p:cNvPicPr preferRelativeResize="0"/>
          <p:nvPr/>
        </p:nvPicPr>
        <p:blipFill rotWithShape="1">
          <a:blip r:embed="rId23">
            <a:alphaModFix/>
          </a:blip>
          <a:srcRect/>
          <a:stretch/>
        </p:blipFill>
        <p:spPr>
          <a:xfrm>
            <a:off x="2410366" y="3284632"/>
            <a:ext cx="560050" cy="746733"/>
          </a:xfrm>
          <a:prstGeom prst="rect">
            <a:avLst/>
          </a:prstGeom>
          <a:noFill/>
          <a:ln>
            <a:noFill/>
          </a:ln>
        </p:spPr>
      </p:pic>
      <p:pic>
        <p:nvPicPr>
          <p:cNvPr id="238" name="Google Shape;238;p25"/>
          <p:cNvPicPr preferRelativeResize="0"/>
          <p:nvPr/>
        </p:nvPicPr>
        <p:blipFill rotWithShape="1">
          <a:blip r:embed="rId24">
            <a:alphaModFix/>
          </a:blip>
          <a:srcRect/>
          <a:stretch/>
        </p:blipFill>
        <p:spPr>
          <a:xfrm>
            <a:off x="2944652" y="3284632"/>
            <a:ext cx="560050" cy="746733"/>
          </a:xfrm>
          <a:prstGeom prst="rect">
            <a:avLst/>
          </a:prstGeom>
          <a:noFill/>
          <a:ln>
            <a:noFill/>
          </a:ln>
        </p:spPr>
      </p:pic>
      <p:pic>
        <p:nvPicPr>
          <p:cNvPr id="239" name="Google Shape;239;p25"/>
          <p:cNvPicPr preferRelativeResize="0"/>
          <p:nvPr/>
        </p:nvPicPr>
        <p:blipFill rotWithShape="1">
          <a:blip r:embed="rId25">
            <a:alphaModFix/>
          </a:blip>
          <a:srcRect/>
          <a:stretch/>
        </p:blipFill>
        <p:spPr>
          <a:xfrm>
            <a:off x="3478938" y="3284632"/>
            <a:ext cx="560050" cy="746733"/>
          </a:xfrm>
          <a:prstGeom prst="rect">
            <a:avLst/>
          </a:prstGeom>
          <a:noFill/>
          <a:ln>
            <a:noFill/>
          </a:ln>
        </p:spPr>
      </p:pic>
      <p:pic>
        <p:nvPicPr>
          <p:cNvPr id="240" name="Google Shape;240;p25"/>
          <p:cNvPicPr preferRelativeResize="0"/>
          <p:nvPr/>
        </p:nvPicPr>
        <p:blipFill rotWithShape="1">
          <a:blip r:embed="rId26">
            <a:alphaModFix/>
          </a:blip>
          <a:srcRect/>
          <a:stretch/>
        </p:blipFill>
        <p:spPr>
          <a:xfrm>
            <a:off x="6356075" y="5214667"/>
            <a:ext cx="560050" cy="746733"/>
          </a:xfrm>
          <a:prstGeom prst="rect">
            <a:avLst/>
          </a:prstGeom>
          <a:noFill/>
          <a:ln>
            <a:noFill/>
          </a:ln>
        </p:spPr>
      </p:pic>
      <p:pic>
        <p:nvPicPr>
          <p:cNvPr id="241" name="Google Shape;241;p25"/>
          <p:cNvPicPr preferRelativeResize="0"/>
          <p:nvPr/>
        </p:nvPicPr>
        <p:blipFill rotWithShape="1">
          <a:blip r:embed="rId27">
            <a:alphaModFix/>
          </a:blip>
          <a:srcRect/>
          <a:stretch/>
        </p:blipFill>
        <p:spPr>
          <a:xfrm>
            <a:off x="6872148" y="5214667"/>
            <a:ext cx="560050" cy="746733"/>
          </a:xfrm>
          <a:prstGeom prst="rect">
            <a:avLst/>
          </a:prstGeom>
          <a:noFill/>
          <a:ln>
            <a:noFill/>
          </a:ln>
        </p:spPr>
      </p:pic>
      <p:pic>
        <p:nvPicPr>
          <p:cNvPr id="242" name="Google Shape;242;p25"/>
          <p:cNvPicPr preferRelativeResize="0"/>
          <p:nvPr/>
        </p:nvPicPr>
        <p:blipFill rotWithShape="1">
          <a:blip r:embed="rId28">
            <a:alphaModFix/>
          </a:blip>
          <a:srcRect/>
          <a:stretch/>
        </p:blipFill>
        <p:spPr>
          <a:xfrm>
            <a:off x="7388221" y="5214667"/>
            <a:ext cx="560050" cy="746733"/>
          </a:xfrm>
          <a:prstGeom prst="rect">
            <a:avLst/>
          </a:prstGeom>
          <a:noFill/>
          <a:ln>
            <a:noFill/>
          </a:ln>
        </p:spPr>
      </p:pic>
      <p:pic>
        <p:nvPicPr>
          <p:cNvPr id="243" name="Google Shape;243;p25"/>
          <p:cNvPicPr preferRelativeResize="0"/>
          <p:nvPr/>
        </p:nvPicPr>
        <p:blipFill rotWithShape="1">
          <a:blip r:embed="rId29">
            <a:alphaModFix/>
          </a:blip>
          <a:srcRect/>
          <a:stretch/>
        </p:blipFill>
        <p:spPr>
          <a:xfrm>
            <a:off x="7904294" y="5214667"/>
            <a:ext cx="560050" cy="746733"/>
          </a:xfrm>
          <a:prstGeom prst="rect">
            <a:avLst/>
          </a:prstGeom>
          <a:noFill/>
          <a:ln>
            <a:noFill/>
          </a:ln>
        </p:spPr>
      </p:pic>
      <p:pic>
        <p:nvPicPr>
          <p:cNvPr id="244" name="Google Shape;244;p25"/>
          <p:cNvPicPr preferRelativeResize="0"/>
          <p:nvPr/>
        </p:nvPicPr>
        <p:blipFill rotWithShape="1">
          <a:blip r:embed="rId30">
            <a:alphaModFix/>
          </a:blip>
          <a:srcRect/>
          <a:stretch/>
        </p:blipFill>
        <p:spPr>
          <a:xfrm>
            <a:off x="8420365" y="5214667"/>
            <a:ext cx="560050" cy="746733"/>
          </a:xfrm>
          <a:prstGeom prst="rect">
            <a:avLst/>
          </a:prstGeom>
          <a:noFill/>
          <a:ln>
            <a:noFill/>
          </a:ln>
        </p:spPr>
      </p:pic>
      <p:pic>
        <p:nvPicPr>
          <p:cNvPr id="245" name="Google Shape;245;p25"/>
          <p:cNvPicPr preferRelativeResize="0"/>
          <p:nvPr/>
        </p:nvPicPr>
        <p:blipFill rotWithShape="1">
          <a:blip r:embed="rId31">
            <a:alphaModFix/>
          </a:blip>
          <a:srcRect/>
          <a:stretch/>
        </p:blipFill>
        <p:spPr>
          <a:xfrm>
            <a:off x="4013224" y="3204616"/>
            <a:ext cx="560050" cy="746733"/>
          </a:xfrm>
          <a:prstGeom prst="rect">
            <a:avLst/>
          </a:prstGeom>
          <a:noFill/>
          <a:ln>
            <a:noFill/>
          </a:ln>
        </p:spPr>
      </p:pic>
      <p:pic>
        <p:nvPicPr>
          <p:cNvPr id="246" name="Google Shape;246;p25"/>
          <p:cNvPicPr preferRelativeResize="0"/>
          <p:nvPr/>
        </p:nvPicPr>
        <p:blipFill rotWithShape="1">
          <a:blip r:embed="rId32">
            <a:alphaModFix/>
          </a:blip>
          <a:srcRect/>
          <a:stretch/>
        </p:blipFill>
        <p:spPr>
          <a:xfrm>
            <a:off x="4547510" y="3204616"/>
            <a:ext cx="560050" cy="746733"/>
          </a:xfrm>
          <a:prstGeom prst="rect">
            <a:avLst/>
          </a:prstGeom>
          <a:noFill/>
          <a:ln>
            <a:noFill/>
          </a:ln>
        </p:spPr>
      </p:pic>
      <p:pic>
        <p:nvPicPr>
          <p:cNvPr id="247" name="Google Shape;247;p25"/>
          <p:cNvPicPr preferRelativeResize="0"/>
          <p:nvPr/>
        </p:nvPicPr>
        <p:blipFill rotWithShape="1">
          <a:blip r:embed="rId33">
            <a:alphaModFix/>
          </a:blip>
          <a:srcRect/>
          <a:stretch/>
        </p:blipFill>
        <p:spPr>
          <a:xfrm>
            <a:off x="5081796" y="3204616"/>
            <a:ext cx="560050" cy="746733"/>
          </a:xfrm>
          <a:prstGeom prst="rect">
            <a:avLst/>
          </a:prstGeom>
          <a:noFill/>
          <a:ln>
            <a:noFill/>
          </a:ln>
        </p:spPr>
      </p:pic>
      <p:pic>
        <p:nvPicPr>
          <p:cNvPr id="248" name="Google Shape;248;p25"/>
          <p:cNvPicPr preferRelativeResize="0"/>
          <p:nvPr/>
        </p:nvPicPr>
        <p:blipFill rotWithShape="1">
          <a:blip r:embed="rId34">
            <a:alphaModFix/>
          </a:blip>
          <a:srcRect/>
          <a:stretch/>
        </p:blipFill>
        <p:spPr>
          <a:xfrm>
            <a:off x="5616082" y="3204616"/>
            <a:ext cx="560050" cy="746733"/>
          </a:xfrm>
          <a:prstGeom prst="rect">
            <a:avLst/>
          </a:prstGeom>
          <a:noFill/>
          <a:ln>
            <a:noFill/>
          </a:ln>
        </p:spPr>
      </p:pic>
      <p:pic>
        <p:nvPicPr>
          <p:cNvPr id="249" name="Google Shape;249;p25"/>
          <p:cNvPicPr preferRelativeResize="0"/>
          <p:nvPr/>
        </p:nvPicPr>
        <p:blipFill rotWithShape="1">
          <a:blip r:embed="rId35">
            <a:alphaModFix/>
          </a:blip>
          <a:srcRect/>
          <a:stretch/>
        </p:blipFill>
        <p:spPr>
          <a:xfrm>
            <a:off x="6150368" y="3204616"/>
            <a:ext cx="560050" cy="746733"/>
          </a:xfrm>
          <a:prstGeom prst="rect">
            <a:avLst/>
          </a:prstGeom>
          <a:noFill/>
          <a:ln>
            <a:noFill/>
          </a:ln>
        </p:spPr>
      </p:pic>
      <p:pic>
        <p:nvPicPr>
          <p:cNvPr id="250" name="Google Shape;250;p25"/>
          <p:cNvPicPr preferRelativeResize="0"/>
          <p:nvPr/>
        </p:nvPicPr>
        <p:blipFill rotWithShape="1">
          <a:blip r:embed="rId36">
            <a:alphaModFix/>
          </a:blip>
          <a:srcRect/>
          <a:stretch/>
        </p:blipFill>
        <p:spPr>
          <a:xfrm>
            <a:off x="6684654" y="3204616"/>
            <a:ext cx="560050" cy="746733"/>
          </a:xfrm>
          <a:prstGeom prst="rect">
            <a:avLst/>
          </a:prstGeom>
          <a:noFill/>
          <a:ln>
            <a:noFill/>
          </a:ln>
        </p:spPr>
      </p:pic>
      <p:pic>
        <p:nvPicPr>
          <p:cNvPr id="251" name="Google Shape;251;p25"/>
          <p:cNvPicPr preferRelativeResize="0"/>
          <p:nvPr/>
        </p:nvPicPr>
        <p:blipFill rotWithShape="1">
          <a:blip r:embed="rId37">
            <a:alphaModFix/>
          </a:blip>
          <a:srcRect/>
          <a:stretch/>
        </p:blipFill>
        <p:spPr>
          <a:xfrm>
            <a:off x="7218940" y="3204616"/>
            <a:ext cx="560050" cy="746733"/>
          </a:xfrm>
          <a:prstGeom prst="rect">
            <a:avLst/>
          </a:prstGeom>
          <a:noFill/>
          <a:ln>
            <a:noFill/>
          </a:ln>
        </p:spPr>
      </p:pic>
      <p:pic>
        <p:nvPicPr>
          <p:cNvPr id="252" name="Google Shape;252;p25"/>
          <p:cNvPicPr preferRelativeResize="0"/>
          <p:nvPr/>
        </p:nvPicPr>
        <p:blipFill rotWithShape="1">
          <a:blip r:embed="rId38">
            <a:alphaModFix/>
          </a:blip>
          <a:srcRect/>
          <a:stretch/>
        </p:blipFill>
        <p:spPr>
          <a:xfrm>
            <a:off x="7753226" y="3204616"/>
            <a:ext cx="560050" cy="746733"/>
          </a:xfrm>
          <a:prstGeom prst="rect">
            <a:avLst/>
          </a:prstGeom>
          <a:noFill/>
          <a:ln>
            <a:noFill/>
          </a:ln>
        </p:spPr>
      </p:pic>
      <p:pic>
        <p:nvPicPr>
          <p:cNvPr id="253" name="Google Shape;253;p25"/>
          <p:cNvPicPr preferRelativeResize="0"/>
          <p:nvPr/>
        </p:nvPicPr>
        <p:blipFill rotWithShape="1">
          <a:blip r:embed="rId39">
            <a:alphaModFix/>
          </a:blip>
          <a:srcRect/>
          <a:stretch/>
        </p:blipFill>
        <p:spPr>
          <a:xfrm>
            <a:off x="8287509" y="3204616"/>
            <a:ext cx="560050" cy="746733"/>
          </a:xfrm>
          <a:prstGeom prst="rect">
            <a:avLst/>
          </a:prstGeom>
          <a:noFill/>
          <a:ln>
            <a:noFill/>
          </a:ln>
        </p:spPr>
      </p:pic>
      <p:pic>
        <p:nvPicPr>
          <p:cNvPr id="254" name="Google Shape;254;p25"/>
          <p:cNvPicPr preferRelativeResize="0"/>
          <p:nvPr/>
        </p:nvPicPr>
        <p:blipFill rotWithShape="1">
          <a:blip r:embed="rId40">
            <a:alphaModFix/>
          </a:blip>
          <a:srcRect/>
          <a:stretch/>
        </p:blipFill>
        <p:spPr>
          <a:xfrm>
            <a:off x="781745" y="4179696"/>
            <a:ext cx="560050" cy="746733"/>
          </a:xfrm>
          <a:prstGeom prst="rect">
            <a:avLst/>
          </a:prstGeom>
          <a:noFill/>
          <a:ln>
            <a:noFill/>
          </a:ln>
        </p:spPr>
      </p:pic>
      <p:pic>
        <p:nvPicPr>
          <p:cNvPr id="255" name="Google Shape;255;p25"/>
          <p:cNvPicPr preferRelativeResize="0"/>
          <p:nvPr/>
        </p:nvPicPr>
        <p:blipFill rotWithShape="1">
          <a:blip r:embed="rId41">
            <a:alphaModFix/>
          </a:blip>
          <a:srcRect/>
          <a:stretch/>
        </p:blipFill>
        <p:spPr>
          <a:xfrm>
            <a:off x="1424849" y="4179696"/>
            <a:ext cx="560050" cy="746733"/>
          </a:xfrm>
          <a:prstGeom prst="rect">
            <a:avLst/>
          </a:prstGeom>
          <a:noFill/>
          <a:ln>
            <a:noFill/>
          </a:ln>
        </p:spPr>
      </p:pic>
      <p:pic>
        <p:nvPicPr>
          <p:cNvPr id="256" name="Google Shape;256;p25"/>
          <p:cNvPicPr preferRelativeResize="0"/>
          <p:nvPr/>
        </p:nvPicPr>
        <p:blipFill rotWithShape="1">
          <a:blip r:embed="rId42">
            <a:alphaModFix/>
          </a:blip>
          <a:srcRect/>
          <a:stretch/>
        </p:blipFill>
        <p:spPr>
          <a:xfrm>
            <a:off x="185347" y="4179696"/>
            <a:ext cx="560050" cy="746733"/>
          </a:xfrm>
          <a:prstGeom prst="rect">
            <a:avLst/>
          </a:prstGeom>
          <a:noFill/>
          <a:ln>
            <a:noFill/>
          </a:ln>
        </p:spPr>
      </p:pic>
      <p:pic>
        <p:nvPicPr>
          <p:cNvPr id="257" name="Google Shape;257;p25"/>
          <p:cNvPicPr preferRelativeResize="0"/>
          <p:nvPr/>
        </p:nvPicPr>
        <p:blipFill rotWithShape="1">
          <a:blip r:embed="rId43">
            <a:alphaModFix/>
          </a:blip>
          <a:srcRect/>
          <a:stretch/>
        </p:blipFill>
        <p:spPr>
          <a:xfrm>
            <a:off x="2000663" y="4179696"/>
            <a:ext cx="560050" cy="746733"/>
          </a:xfrm>
          <a:prstGeom prst="rect">
            <a:avLst/>
          </a:prstGeom>
          <a:noFill/>
          <a:ln>
            <a:noFill/>
          </a:ln>
        </p:spPr>
      </p:pic>
      <p:pic>
        <p:nvPicPr>
          <p:cNvPr id="258" name="Google Shape;258;p25"/>
          <p:cNvPicPr preferRelativeResize="0"/>
          <p:nvPr/>
        </p:nvPicPr>
        <p:blipFill rotWithShape="1">
          <a:blip r:embed="rId44">
            <a:alphaModFix/>
          </a:blip>
          <a:srcRect/>
          <a:stretch/>
        </p:blipFill>
        <p:spPr>
          <a:xfrm>
            <a:off x="2576477" y="4179696"/>
            <a:ext cx="560050" cy="746733"/>
          </a:xfrm>
          <a:prstGeom prst="rect">
            <a:avLst/>
          </a:prstGeom>
          <a:noFill/>
          <a:ln>
            <a:noFill/>
          </a:ln>
        </p:spPr>
      </p:pic>
      <p:pic>
        <p:nvPicPr>
          <p:cNvPr id="259" name="Google Shape;259;p25"/>
          <p:cNvPicPr preferRelativeResize="0"/>
          <p:nvPr/>
        </p:nvPicPr>
        <p:blipFill rotWithShape="1">
          <a:blip r:embed="rId45">
            <a:alphaModFix/>
          </a:blip>
          <a:srcRect/>
          <a:stretch/>
        </p:blipFill>
        <p:spPr>
          <a:xfrm>
            <a:off x="3152291" y="4179696"/>
            <a:ext cx="560050" cy="746733"/>
          </a:xfrm>
          <a:prstGeom prst="rect">
            <a:avLst/>
          </a:prstGeom>
          <a:noFill/>
          <a:ln>
            <a:noFill/>
          </a:ln>
        </p:spPr>
      </p:pic>
      <p:pic>
        <p:nvPicPr>
          <p:cNvPr id="260" name="Google Shape;260;p25"/>
          <p:cNvPicPr preferRelativeResize="0"/>
          <p:nvPr/>
        </p:nvPicPr>
        <p:blipFill rotWithShape="1">
          <a:blip r:embed="rId46">
            <a:alphaModFix/>
          </a:blip>
          <a:srcRect/>
          <a:stretch/>
        </p:blipFill>
        <p:spPr>
          <a:xfrm>
            <a:off x="3728105" y="4179696"/>
            <a:ext cx="560050" cy="746733"/>
          </a:xfrm>
          <a:prstGeom prst="rect">
            <a:avLst/>
          </a:prstGeom>
          <a:noFill/>
          <a:ln>
            <a:noFill/>
          </a:ln>
        </p:spPr>
      </p:pic>
      <p:pic>
        <p:nvPicPr>
          <p:cNvPr id="261" name="Google Shape;261;p25"/>
          <p:cNvPicPr preferRelativeResize="0"/>
          <p:nvPr/>
        </p:nvPicPr>
        <p:blipFill rotWithShape="1">
          <a:blip r:embed="rId47">
            <a:alphaModFix/>
          </a:blip>
          <a:srcRect/>
          <a:stretch/>
        </p:blipFill>
        <p:spPr>
          <a:xfrm>
            <a:off x="4303919" y="4179696"/>
            <a:ext cx="560050" cy="746733"/>
          </a:xfrm>
          <a:prstGeom prst="rect">
            <a:avLst/>
          </a:prstGeom>
          <a:noFill/>
          <a:ln>
            <a:noFill/>
          </a:ln>
        </p:spPr>
      </p:pic>
      <p:pic>
        <p:nvPicPr>
          <p:cNvPr id="262" name="Google Shape;262;p25"/>
          <p:cNvPicPr preferRelativeResize="0"/>
          <p:nvPr/>
        </p:nvPicPr>
        <p:blipFill rotWithShape="1">
          <a:blip r:embed="rId48">
            <a:alphaModFix/>
          </a:blip>
          <a:srcRect/>
          <a:stretch/>
        </p:blipFill>
        <p:spPr>
          <a:xfrm>
            <a:off x="4879733" y="4179696"/>
            <a:ext cx="560050" cy="746733"/>
          </a:xfrm>
          <a:prstGeom prst="rect">
            <a:avLst/>
          </a:prstGeom>
          <a:noFill/>
          <a:ln>
            <a:noFill/>
          </a:ln>
        </p:spPr>
      </p:pic>
      <p:pic>
        <p:nvPicPr>
          <p:cNvPr id="263" name="Google Shape;263;p25"/>
          <p:cNvPicPr preferRelativeResize="0"/>
          <p:nvPr/>
        </p:nvPicPr>
        <p:blipFill rotWithShape="1">
          <a:blip r:embed="rId49">
            <a:alphaModFix/>
          </a:blip>
          <a:srcRect/>
          <a:stretch/>
        </p:blipFill>
        <p:spPr>
          <a:xfrm>
            <a:off x="5455547" y="4179696"/>
            <a:ext cx="560050" cy="746733"/>
          </a:xfrm>
          <a:prstGeom prst="rect">
            <a:avLst/>
          </a:prstGeom>
          <a:noFill/>
          <a:ln>
            <a:noFill/>
          </a:ln>
        </p:spPr>
      </p:pic>
      <p:pic>
        <p:nvPicPr>
          <p:cNvPr id="264" name="Google Shape;264;p25"/>
          <p:cNvPicPr preferRelativeResize="0"/>
          <p:nvPr/>
        </p:nvPicPr>
        <p:blipFill rotWithShape="1">
          <a:blip r:embed="rId50">
            <a:alphaModFix/>
          </a:blip>
          <a:srcRect/>
          <a:stretch/>
        </p:blipFill>
        <p:spPr>
          <a:xfrm>
            <a:off x="6031361" y="4179696"/>
            <a:ext cx="560050" cy="746733"/>
          </a:xfrm>
          <a:prstGeom prst="rect">
            <a:avLst/>
          </a:prstGeom>
          <a:noFill/>
          <a:ln>
            <a:noFill/>
          </a:ln>
        </p:spPr>
      </p:pic>
      <p:pic>
        <p:nvPicPr>
          <p:cNvPr id="265" name="Google Shape;265;p25"/>
          <p:cNvPicPr preferRelativeResize="0"/>
          <p:nvPr/>
        </p:nvPicPr>
        <p:blipFill rotWithShape="1">
          <a:blip r:embed="rId51">
            <a:alphaModFix/>
          </a:blip>
          <a:srcRect/>
          <a:stretch/>
        </p:blipFill>
        <p:spPr>
          <a:xfrm>
            <a:off x="6607175" y="4179696"/>
            <a:ext cx="560050" cy="746733"/>
          </a:xfrm>
          <a:prstGeom prst="rect">
            <a:avLst/>
          </a:prstGeom>
          <a:noFill/>
          <a:ln>
            <a:noFill/>
          </a:ln>
        </p:spPr>
      </p:pic>
      <p:pic>
        <p:nvPicPr>
          <p:cNvPr id="266" name="Google Shape;266;p25"/>
          <p:cNvPicPr preferRelativeResize="0"/>
          <p:nvPr/>
        </p:nvPicPr>
        <p:blipFill rotWithShape="1">
          <a:blip r:embed="rId52">
            <a:alphaModFix/>
          </a:blip>
          <a:srcRect/>
          <a:stretch/>
        </p:blipFill>
        <p:spPr>
          <a:xfrm>
            <a:off x="7182989" y="4179696"/>
            <a:ext cx="560050" cy="746733"/>
          </a:xfrm>
          <a:prstGeom prst="rect">
            <a:avLst/>
          </a:prstGeom>
          <a:noFill/>
          <a:ln>
            <a:noFill/>
          </a:ln>
        </p:spPr>
      </p:pic>
      <p:pic>
        <p:nvPicPr>
          <p:cNvPr id="267" name="Google Shape;267;p25"/>
          <p:cNvPicPr preferRelativeResize="0"/>
          <p:nvPr/>
        </p:nvPicPr>
        <p:blipFill rotWithShape="1">
          <a:blip r:embed="rId53">
            <a:alphaModFix/>
          </a:blip>
          <a:srcRect/>
          <a:stretch/>
        </p:blipFill>
        <p:spPr>
          <a:xfrm>
            <a:off x="7758803" y="4179696"/>
            <a:ext cx="560050" cy="746733"/>
          </a:xfrm>
          <a:prstGeom prst="rect">
            <a:avLst/>
          </a:prstGeom>
          <a:noFill/>
          <a:ln>
            <a:noFill/>
          </a:ln>
        </p:spPr>
      </p:pic>
      <p:pic>
        <p:nvPicPr>
          <p:cNvPr id="268" name="Google Shape;268;p25"/>
          <p:cNvPicPr preferRelativeResize="0"/>
          <p:nvPr/>
        </p:nvPicPr>
        <p:blipFill rotWithShape="1">
          <a:blip r:embed="rId54">
            <a:alphaModFix/>
          </a:blip>
          <a:srcRect/>
          <a:stretch/>
        </p:blipFill>
        <p:spPr>
          <a:xfrm>
            <a:off x="143543" y="5214667"/>
            <a:ext cx="560050" cy="746733"/>
          </a:xfrm>
          <a:prstGeom prst="rect">
            <a:avLst/>
          </a:prstGeom>
          <a:noFill/>
          <a:ln>
            <a:noFill/>
          </a:ln>
        </p:spPr>
      </p:pic>
      <p:pic>
        <p:nvPicPr>
          <p:cNvPr id="269" name="Google Shape;269;p25"/>
          <p:cNvPicPr preferRelativeResize="0"/>
          <p:nvPr/>
        </p:nvPicPr>
        <p:blipFill rotWithShape="1">
          <a:blip r:embed="rId55">
            <a:alphaModFix/>
          </a:blip>
          <a:srcRect/>
          <a:stretch/>
        </p:blipFill>
        <p:spPr>
          <a:xfrm>
            <a:off x="679272" y="5214667"/>
            <a:ext cx="560050" cy="746733"/>
          </a:xfrm>
          <a:prstGeom prst="rect">
            <a:avLst/>
          </a:prstGeom>
          <a:noFill/>
          <a:ln>
            <a:noFill/>
          </a:ln>
        </p:spPr>
      </p:pic>
      <p:pic>
        <p:nvPicPr>
          <p:cNvPr id="270" name="Google Shape;270;p25"/>
          <p:cNvPicPr preferRelativeResize="0"/>
          <p:nvPr/>
        </p:nvPicPr>
        <p:blipFill rotWithShape="1">
          <a:blip r:embed="rId56">
            <a:alphaModFix/>
          </a:blip>
          <a:srcRect/>
          <a:stretch/>
        </p:blipFill>
        <p:spPr>
          <a:xfrm>
            <a:off x="1195345" y="5214667"/>
            <a:ext cx="560050" cy="746733"/>
          </a:xfrm>
          <a:prstGeom prst="rect">
            <a:avLst/>
          </a:prstGeom>
          <a:noFill/>
          <a:ln>
            <a:noFill/>
          </a:ln>
        </p:spPr>
      </p:pic>
      <p:pic>
        <p:nvPicPr>
          <p:cNvPr id="271" name="Google Shape;271;p25"/>
          <p:cNvPicPr preferRelativeResize="0"/>
          <p:nvPr/>
        </p:nvPicPr>
        <p:blipFill rotWithShape="1">
          <a:blip r:embed="rId57">
            <a:alphaModFix/>
          </a:blip>
          <a:srcRect/>
          <a:stretch/>
        </p:blipFill>
        <p:spPr>
          <a:xfrm>
            <a:off x="1711418" y="5214667"/>
            <a:ext cx="560050" cy="746733"/>
          </a:xfrm>
          <a:prstGeom prst="rect">
            <a:avLst/>
          </a:prstGeom>
          <a:noFill/>
          <a:ln>
            <a:noFill/>
          </a:ln>
        </p:spPr>
      </p:pic>
      <p:pic>
        <p:nvPicPr>
          <p:cNvPr id="272" name="Google Shape;272;p25"/>
          <p:cNvPicPr preferRelativeResize="0"/>
          <p:nvPr/>
        </p:nvPicPr>
        <p:blipFill rotWithShape="1">
          <a:blip r:embed="rId58">
            <a:alphaModFix/>
          </a:blip>
          <a:srcRect/>
          <a:stretch/>
        </p:blipFill>
        <p:spPr>
          <a:xfrm>
            <a:off x="8334613" y="4179696"/>
            <a:ext cx="560050" cy="746733"/>
          </a:xfrm>
          <a:prstGeom prst="rect">
            <a:avLst/>
          </a:prstGeom>
          <a:noFill/>
          <a:ln>
            <a:noFill/>
          </a:ln>
        </p:spPr>
      </p:pic>
      <p:pic>
        <p:nvPicPr>
          <p:cNvPr id="273" name="Google Shape;273;p25"/>
          <p:cNvPicPr preferRelativeResize="0"/>
          <p:nvPr/>
        </p:nvPicPr>
        <p:blipFill rotWithShape="1">
          <a:blip r:embed="rId59">
            <a:alphaModFix/>
          </a:blip>
          <a:srcRect/>
          <a:stretch/>
        </p:blipFill>
        <p:spPr>
          <a:xfrm>
            <a:off x="2227491" y="5214667"/>
            <a:ext cx="560050" cy="746733"/>
          </a:xfrm>
          <a:prstGeom prst="rect">
            <a:avLst/>
          </a:prstGeom>
          <a:noFill/>
          <a:ln>
            <a:noFill/>
          </a:ln>
        </p:spPr>
      </p:pic>
      <p:pic>
        <p:nvPicPr>
          <p:cNvPr id="274" name="Google Shape;274;p25"/>
          <p:cNvPicPr preferRelativeResize="0"/>
          <p:nvPr/>
        </p:nvPicPr>
        <p:blipFill rotWithShape="1">
          <a:blip r:embed="rId60">
            <a:alphaModFix/>
          </a:blip>
          <a:srcRect/>
          <a:stretch/>
        </p:blipFill>
        <p:spPr>
          <a:xfrm>
            <a:off x="2743564" y="5214667"/>
            <a:ext cx="560050" cy="746733"/>
          </a:xfrm>
          <a:prstGeom prst="rect">
            <a:avLst/>
          </a:prstGeom>
          <a:noFill/>
          <a:ln>
            <a:noFill/>
          </a:ln>
        </p:spPr>
      </p:pic>
      <p:pic>
        <p:nvPicPr>
          <p:cNvPr id="275" name="Google Shape;275;p25"/>
          <p:cNvPicPr preferRelativeResize="0"/>
          <p:nvPr/>
        </p:nvPicPr>
        <p:blipFill rotWithShape="1">
          <a:blip r:embed="rId61">
            <a:alphaModFix/>
          </a:blip>
          <a:srcRect/>
          <a:stretch/>
        </p:blipFill>
        <p:spPr>
          <a:xfrm>
            <a:off x="3259637" y="5214667"/>
            <a:ext cx="560050" cy="746733"/>
          </a:xfrm>
          <a:prstGeom prst="rect">
            <a:avLst/>
          </a:prstGeom>
          <a:noFill/>
          <a:ln>
            <a:noFill/>
          </a:ln>
        </p:spPr>
      </p:pic>
      <p:pic>
        <p:nvPicPr>
          <p:cNvPr id="276" name="Google Shape;276;p25"/>
          <p:cNvPicPr preferRelativeResize="0"/>
          <p:nvPr/>
        </p:nvPicPr>
        <p:blipFill rotWithShape="1">
          <a:blip r:embed="rId62">
            <a:alphaModFix/>
          </a:blip>
          <a:srcRect/>
          <a:stretch/>
        </p:blipFill>
        <p:spPr>
          <a:xfrm>
            <a:off x="3775710" y="5214667"/>
            <a:ext cx="560050" cy="746733"/>
          </a:xfrm>
          <a:prstGeom prst="rect">
            <a:avLst/>
          </a:prstGeom>
          <a:noFill/>
          <a:ln>
            <a:noFill/>
          </a:ln>
        </p:spPr>
      </p:pic>
      <p:pic>
        <p:nvPicPr>
          <p:cNvPr id="277" name="Google Shape;277;p25"/>
          <p:cNvPicPr preferRelativeResize="0"/>
          <p:nvPr/>
        </p:nvPicPr>
        <p:blipFill rotWithShape="1">
          <a:blip r:embed="rId63">
            <a:alphaModFix/>
          </a:blip>
          <a:srcRect/>
          <a:stretch/>
        </p:blipFill>
        <p:spPr>
          <a:xfrm>
            <a:off x="4291783" y="5214667"/>
            <a:ext cx="560050" cy="746733"/>
          </a:xfrm>
          <a:prstGeom prst="rect">
            <a:avLst/>
          </a:prstGeom>
          <a:noFill/>
          <a:ln>
            <a:noFill/>
          </a:ln>
        </p:spPr>
      </p:pic>
      <p:pic>
        <p:nvPicPr>
          <p:cNvPr id="278" name="Google Shape;278;p25"/>
          <p:cNvPicPr preferRelativeResize="0"/>
          <p:nvPr/>
        </p:nvPicPr>
        <p:blipFill rotWithShape="1">
          <a:blip r:embed="rId64">
            <a:alphaModFix/>
          </a:blip>
          <a:srcRect/>
          <a:stretch/>
        </p:blipFill>
        <p:spPr>
          <a:xfrm>
            <a:off x="4807856" y="5214667"/>
            <a:ext cx="560050" cy="746733"/>
          </a:xfrm>
          <a:prstGeom prst="rect">
            <a:avLst/>
          </a:prstGeom>
          <a:noFill/>
          <a:ln>
            <a:noFill/>
          </a:ln>
        </p:spPr>
      </p:pic>
      <p:pic>
        <p:nvPicPr>
          <p:cNvPr id="279" name="Google Shape;279;p25"/>
          <p:cNvPicPr preferRelativeResize="0"/>
          <p:nvPr/>
        </p:nvPicPr>
        <p:blipFill rotWithShape="1">
          <a:blip r:embed="rId65">
            <a:alphaModFix/>
          </a:blip>
          <a:srcRect/>
          <a:stretch/>
        </p:blipFill>
        <p:spPr>
          <a:xfrm>
            <a:off x="5323929" y="5214667"/>
            <a:ext cx="560050" cy="746733"/>
          </a:xfrm>
          <a:prstGeom prst="rect">
            <a:avLst/>
          </a:prstGeom>
          <a:noFill/>
          <a:ln>
            <a:noFill/>
          </a:ln>
        </p:spPr>
      </p:pic>
      <p:pic>
        <p:nvPicPr>
          <p:cNvPr id="280" name="Google Shape;280;p25"/>
          <p:cNvPicPr preferRelativeResize="0"/>
          <p:nvPr/>
        </p:nvPicPr>
        <p:blipFill rotWithShape="1">
          <a:blip r:embed="rId66">
            <a:alphaModFix/>
          </a:blip>
          <a:srcRect/>
          <a:stretch/>
        </p:blipFill>
        <p:spPr>
          <a:xfrm>
            <a:off x="5840002" y="5214667"/>
            <a:ext cx="560050" cy="746733"/>
          </a:xfrm>
          <a:prstGeom prst="rect">
            <a:avLst/>
          </a:prstGeom>
          <a:noFill/>
          <a:ln>
            <a:noFill/>
          </a:ln>
        </p:spPr>
      </p:pic>
    </p:spTree>
    <p:extLst>
      <p:ext uri="{BB962C8B-B14F-4D97-AF65-F5344CB8AC3E}">
        <p14:creationId xmlns:p14="http://schemas.microsoft.com/office/powerpoint/2010/main" val="1058433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281"/>
        <p:cNvGrpSpPr/>
        <p:nvPr/>
      </p:nvGrpSpPr>
      <p:grpSpPr>
        <a:xfrm>
          <a:off x="0" y="0"/>
          <a:ext cx="0" cy="0"/>
          <a:chOff x="0" y="0"/>
          <a:chExt cx="0" cy="0"/>
        </a:xfrm>
      </p:grpSpPr>
      <p:sp>
        <p:nvSpPr>
          <p:cNvPr id="282" name="Google Shape;282;p26"/>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660937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ustom Layout">
  <p:cSld name="5_Custom Layout">
    <p:bg>
      <p:bgPr>
        <a:solidFill>
          <a:schemeClr val="dk1"/>
        </a:solidFill>
        <a:effectLst/>
      </p:bgPr>
    </p:bg>
    <p:spTree>
      <p:nvGrpSpPr>
        <p:cNvPr id="1" name="Shape 283"/>
        <p:cNvGrpSpPr/>
        <p:nvPr/>
      </p:nvGrpSpPr>
      <p:grpSpPr>
        <a:xfrm>
          <a:off x="0" y="0"/>
          <a:ext cx="0" cy="0"/>
          <a:chOff x="0" y="0"/>
          <a:chExt cx="0" cy="0"/>
        </a:xfrm>
      </p:grpSpPr>
      <p:pic>
        <p:nvPicPr>
          <p:cNvPr id="284" name="Google Shape;284;p27"/>
          <p:cNvPicPr preferRelativeResize="0"/>
          <p:nvPr/>
        </p:nvPicPr>
        <p:blipFill rotWithShape="1">
          <a:blip r:embed="rId2">
            <a:alphaModFix/>
          </a:blip>
          <a:srcRect/>
          <a:stretch/>
        </p:blipFill>
        <p:spPr>
          <a:xfrm>
            <a:off x="7919917" y="6453827"/>
            <a:ext cx="1050506" cy="238115"/>
          </a:xfrm>
          <a:prstGeom prst="rect">
            <a:avLst/>
          </a:prstGeom>
          <a:noFill/>
          <a:ln>
            <a:noFill/>
          </a:ln>
        </p:spPr>
      </p:pic>
      <p:sp>
        <p:nvSpPr>
          <p:cNvPr id="285" name="Google Shape;285;p27"/>
          <p:cNvSpPr txBox="1">
            <a:spLocks noGrp="1"/>
          </p:cNvSpPr>
          <p:nvPr>
            <p:ph type="body" idx="1"/>
          </p:nvPr>
        </p:nvSpPr>
        <p:spPr>
          <a:xfrm>
            <a:off x="363538" y="2119419"/>
            <a:ext cx="8399400" cy="23680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1080"/>
              </a:spcBef>
              <a:spcAft>
                <a:spcPts val="0"/>
              </a:spcAft>
              <a:buClr>
                <a:schemeClr val="lt1"/>
              </a:buClr>
              <a:buSzPts val="4860"/>
              <a:buFont typeface="Arial"/>
              <a:buNone/>
              <a:defRPr sz="5400" b="0" i="0" u="none" strike="noStrike" cap="none">
                <a:solidFill>
                  <a:schemeClr val="lt1"/>
                </a:solidFill>
                <a:latin typeface="Source Sans Pro Light"/>
                <a:ea typeface="Source Sans Pro Light"/>
                <a:cs typeface="Source Sans Pro Light"/>
                <a:sym typeface="Source Sans Pro Light"/>
              </a:defRPr>
            </a:lvl1pPr>
            <a:lvl2pPr marL="914400" marR="0" lvl="1" indent="-228600" algn="l">
              <a:lnSpc>
                <a:spcPct val="100000"/>
              </a:lnSpc>
              <a:spcBef>
                <a:spcPts val="400"/>
              </a:spcBef>
              <a:spcAft>
                <a:spcPts val="0"/>
              </a:spcAft>
              <a:buClr>
                <a:schemeClr val="lt1"/>
              </a:buClr>
              <a:buSzPts val="1800"/>
              <a:buFont typeface="Arial"/>
              <a:buNone/>
              <a:defRPr sz="2000" b="0" i="0" u="none" strike="noStrike" cap="none">
                <a:solidFill>
                  <a:schemeClr val="lt1"/>
                </a:solidFill>
                <a:latin typeface="Source Sans Pro Light"/>
                <a:ea typeface="Source Sans Pro Light"/>
                <a:cs typeface="Source Sans Pro Light"/>
                <a:sym typeface="Source Sans Pro Light"/>
              </a:defRPr>
            </a:lvl2pPr>
            <a:lvl3pPr marL="1371600" marR="0" lvl="2" indent="-228600" algn="l">
              <a:lnSpc>
                <a:spcPct val="100000"/>
              </a:lnSpc>
              <a:spcBef>
                <a:spcPts val="360"/>
              </a:spcBef>
              <a:spcAft>
                <a:spcPts val="0"/>
              </a:spcAft>
              <a:buClr>
                <a:schemeClr val="lt1"/>
              </a:buClr>
              <a:buSzPts val="1440"/>
              <a:buFont typeface="Merriweather Sans"/>
              <a:buNone/>
              <a:defRPr sz="18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a:lnSpc>
                <a:spcPct val="100000"/>
              </a:lnSpc>
              <a:spcBef>
                <a:spcPts val="360"/>
              </a:spcBef>
              <a:spcAft>
                <a:spcPts val="0"/>
              </a:spcAft>
              <a:buClr>
                <a:schemeClr val="lt1"/>
              </a:buClr>
              <a:buSzPts val="1620"/>
              <a:buFont typeface="Arial"/>
              <a:buNone/>
              <a:defRPr sz="18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a:lnSpc>
                <a:spcPct val="100000"/>
              </a:lnSpc>
              <a:spcBef>
                <a:spcPts val="320"/>
              </a:spcBef>
              <a:spcAft>
                <a:spcPts val="0"/>
              </a:spcAft>
              <a:buClr>
                <a:schemeClr val="lt1"/>
              </a:buClr>
              <a:buSzPts val="1280"/>
              <a:buFont typeface="Merriweather Sans"/>
              <a:buNone/>
              <a:defRPr sz="1600" b="0" i="0" u="none" strike="noStrike" cap="none">
                <a:solidFill>
                  <a:schemeClr val="lt1"/>
                </a:solidFill>
                <a:latin typeface="Source Sans Pro Light"/>
                <a:ea typeface="Source Sans Pro Light"/>
                <a:cs typeface="Source Sans Pro Light"/>
                <a:sym typeface="Source Sans Pro Light"/>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4501268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bg>
      <p:bgPr>
        <a:solidFill>
          <a:schemeClr val="dk1"/>
        </a:solidFill>
        <a:effectLst/>
      </p:bgPr>
    </p:bg>
    <p:spTree>
      <p:nvGrpSpPr>
        <p:cNvPr id="1" name="Shape 289"/>
        <p:cNvGrpSpPr/>
        <p:nvPr/>
      </p:nvGrpSpPr>
      <p:grpSpPr>
        <a:xfrm>
          <a:off x="0" y="0"/>
          <a:ext cx="0" cy="0"/>
          <a:chOff x="0" y="0"/>
          <a:chExt cx="0" cy="0"/>
        </a:xfrm>
      </p:grpSpPr>
      <p:sp>
        <p:nvSpPr>
          <p:cNvPr id="290" name="Google Shape;290;p29"/>
          <p:cNvSpPr txBox="1">
            <a:spLocks noGrp="1"/>
          </p:cNvSpPr>
          <p:nvPr>
            <p:ph type="title"/>
          </p:nvPr>
        </p:nvSpPr>
        <p:spPr>
          <a:xfrm>
            <a:off x="254760" y="275167"/>
            <a:ext cx="8560454" cy="1143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1" name="Google Shape;291;p29"/>
          <p:cNvSpPr txBox="1">
            <a:spLocks noGrp="1"/>
          </p:cNvSpPr>
          <p:nvPr>
            <p:ph type="body" idx="1"/>
          </p:nvPr>
        </p:nvSpPr>
        <p:spPr>
          <a:xfrm>
            <a:off x="254760" y="1750485"/>
            <a:ext cx="8560454" cy="4525433"/>
          </a:xfrm>
          <a:prstGeom prst="rect">
            <a:avLst/>
          </a:prstGeom>
          <a:noFill/>
          <a:ln>
            <a:noFill/>
          </a:ln>
        </p:spPr>
        <p:txBody>
          <a:bodyPr spcFirstLastPara="1" wrap="square" lIns="91425" tIns="45700" rIns="91425" bIns="45700" anchor="t" anchorCtr="0">
            <a:noAutofit/>
          </a:bodyPr>
          <a:lstStyle>
            <a:lvl1pPr marL="457200" lvl="0" indent="-365760" algn="l">
              <a:lnSpc>
                <a:spcPct val="100000"/>
              </a:lnSpc>
              <a:spcBef>
                <a:spcPts val="480"/>
              </a:spcBef>
              <a:spcAft>
                <a:spcPts val="0"/>
              </a:spcAft>
              <a:buClr>
                <a:schemeClr val="lt1"/>
              </a:buClr>
              <a:buSzPts val="2160"/>
              <a:buChar char="•"/>
              <a:defRPr>
                <a:solidFill>
                  <a:schemeClr val="lt1"/>
                </a:solidFill>
              </a:defRPr>
            </a:lvl1pPr>
            <a:lvl2pPr marL="914400" lvl="1" indent="-342900" algn="l">
              <a:lnSpc>
                <a:spcPct val="100000"/>
              </a:lnSpc>
              <a:spcBef>
                <a:spcPts val="400"/>
              </a:spcBef>
              <a:spcAft>
                <a:spcPts val="0"/>
              </a:spcAft>
              <a:buClr>
                <a:schemeClr val="lt1"/>
              </a:buClr>
              <a:buSzPts val="1800"/>
              <a:buChar char="•"/>
              <a:defRPr>
                <a:solidFill>
                  <a:schemeClr val="lt1"/>
                </a:solidFill>
              </a:defRPr>
            </a:lvl2pPr>
            <a:lvl3pPr marL="1371600" lvl="2" indent="-320039" algn="l">
              <a:lnSpc>
                <a:spcPct val="100000"/>
              </a:lnSpc>
              <a:spcBef>
                <a:spcPts val="360"/>
              </a:spcBef>
              <a:spcAft>
                <a:spcPts val="0"/>
              </a:spcAft>
              <a:buClr>
                <a:schemeClr val="lt1"/>
              </a:buClr>
              <a:buSzPts val="1440"/>
              <a:buChar char="–"/>
              <a:defRPr>
                <a:solidFill>
                  <a:schemeClr val="lt1"/>
                </a:solidFill>
              </a:defRPr>
            </a:lvl3pPr>
            <a:lvl4pPr marL="1828800" lvl="3" indent="-331469" algn="l">
              <a:lnSpc>
                <a:spcPct val="100000"/>
              </a:lnSpc>
              <a:spcBef>
                <a:spcPts val="360"/>
              </a:spcBef>
              <a:spcAft>
                <a:spcPts val="0"/>
              </a:spcAft>
              <a:buClr>
                <a:schemeClr val="lt1"/>
              </a:buClr>
              <a:buSzPts val="1620"/>
              <a:buChar char="•"/>
              <a:defRPr>
                <a:solidFill>
                  <a:schemeClr val="lt1"/>
                </a:solidFill>
              </a:defRPr>
            </a:lvl4pPr>
            <a:lvl5pPr marL="2286000" lvl="4" indent="-309879" algn="l">
              <a:lnSpc>
                <a:spcPct val="100000"/>
              </a:lnSpc>
              <a:spcBef>
                <a:spcPts val="320"/>
              </a:spcBef>
              <a:spcAft>
                <a:spcPts val="0"/>
              </a:spcAft>
              <a:buClr>
                <a:schemeClr val="lt1"/>
              </a:buClr>
              <a:buSzPts val="1280"/>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92" name="Google Shape;292;p29"/>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22049874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293"/>
        <p:cNvGrpSpPr/>
        <p:nvPr/>
      </p:nvGrpSpPr>
      <p:grpSpPr>
        <a:xfrm>
          <a:off x="0" y="0"/>
          <a:ext cx="0" cy="0"/>
          <a:chOff x="0" y="0"/>
          <a:chExt cx="0" cy="0"/>
        </a:xfrm>
      </p:grpSpPr>
      <p:pic>
        <p:nvPicPr>
          <p:cNvPr id="294" name="Google Shape;294;p30"/>
          <p:cNvPicPr preferRelativeResize="0"/>
          <p:nvPr/>
        </p:nvPicPr>
        <p:blipFill rotWithShape="1">
          <a:blip r:embed="rId2">
            <a:alphaModFix/>
          </a:blip>
          <a:srcRect/>
          <a:stretch/>
        </p:blipFill>
        <p:spPr>
          <a:xfrm>
            <a:off x="7919917" y="6453827"/>
            <a:ext cx="1050506" cy="238115"/>
          </a:xfrm>
          <a:prstGeom prst="rect">
            <a:avLst/>
          </a:prstGeom>
          <a:noFill/>
          <a:ln>
            <a:noFill/>
          </a:ln>
        </p:spPr>
      </p:pic>
      <p:sp>
        <p:nvSpPr>
          <p:cNvPr id="295" name="Google Shape;295;p30"/>
          <p:cNvSpPr txBox="1">
            <a:spLocks noGrp="1"/>
          </p:cNvSpPr>
          <p:nvPr>
            <p:ph type="body" idx="1"/>
          </p:nvPr>
        </p:nvSpPr>
        <p:spPr>
          <a:xfrm>
            <a:off x="363538" y="2119420"/>
            <a:ext cx="8399462" cy="2367913"/>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1080"/>
              </a:spcBef>
              <a:spcAft>
                <a:spcPts val="0"/>
              </a:spcAft>
              <a:buClr>
                <a:schemeClr val="lt1"/>
              </a:buClr>
              <a:buSzPts val="4860"/>
              <a:buNone/>
              <a:defRPr sz="5400" b="0" i="0">
                <a:solidFill>
                  <a:schemeClr val="lt1"/>
                </a:solidFill>
                <a:latin typeface="Source Sans Pro Light"/>
                <a:ea typeface="Source Sans Pro Light"/>
                <a:cs typeface="Source Sans Pro Light"/>
                <a:sym typeface="Source Sans Pro Light"/>
              </a:defRPr>
            </a:lvl1pPr>
            <a:lvl2pPr marL="914400" lvl="1" indent="-228600" algn="l">
              <a:lnSpc>
                <a:spcPct val="100000"/>
              </a:lnSpc>
              <a:spcBef>
                <a:spcPts val="400"/>
              </a:spcBef>
              <a:spcAft>
                <a:spcPts val="0"/>
              </a:spcAft>
              <a:buClr>
                <a:schemeClr val="lt1"/>
              </a:buClr>
              <a:buSzPts val="1800"/>
              <a:buNone/>
              <a:defRPr b="0" i="0">
                <a:latin typeface="Source Sans Pro Light"/>
                <a:ea typeface="Source Sans Pro Light"/>
                <a:cs typeface="Source Sans Pro Light"/>
                <a:sym typeface="Source Sans Pro Light"/>
              </a:defRPr>
            </a:lvl2pPr>
            <a:lvl3pPr marL="1371600" lvl="2" indent="-228600" algn="l">
              <a:lnSpc>
                <a:spcPct val="100000"/>
              </a:lnSpc>
              <a:spcBef>
                <a:spcPts val="360"/>
              </a:spcBef>
              <a:spcAft>
                <a:spcPts val="0"/>
              </a:spcAft>
              <a:buClr>
                <a:schemeClr val="lt1"/>
              </a:buClr>
              <a:buSzPts val="1440"/>
              <a:buNone/>
              <a:defRPr b="0" i="0">
                <a:latin typeface="Source Sans Pro Light"/>
                <a:ea typeface="Source Sans Pro Light"/>
                <a:cs typeface="Source Sans Pro Light"/>
                <a:sym typeface="Source Sans Pro Light"/>
              </a:defRPr>
            </a:lvl3pPr>
            <a:lvl4pPr marL="1828800" lvl="3" indent="-228600" algn="l">
              <a:lnSpc>
                <a:spcPct val="100000"/>
              </a:lnSpc>
              <a:spcBef>
                <a:spcPts val="360"/>
              </a:spcBef>
              <a:spcAft>
                <a:spcPts val="0"/>
              </a:spcAft>
              <a:buClr>
                <a:schemeClr val="lt1"/>
              </a:buClr>
              <a:buSzPts val="1620"/>
              <a:buNone/>
              <a:defRPr b="0" i="0">
                <a:latin typeface="Source Sans Pro Light"/>
                <a:ea typeface="Source Sans Pro Light"/>
                <a:cs typeface="Source Sans Pro Light"/>
                <a:sym typeface="Source Sans Pro Light"/>
              </a:defRPr>
            </a:lvl4pPr>
            <a:lvl5pPr marL="2286000" lvl="4" indent="-228600" algn="l">
              <a:lnSpc>
                <a:spcPct val="100000"/>
              </a:lnSpc>
              <a:spcBef>
                <a:spcPts val="320"/>
              </a:spcBef>
              <a:spcAft>
                <a:spcPts val="0"/>
              </a:spcAft>
              <a:buClr>
                <a:schemeClr val="lt1"/>
              </a:buClr>
              <a:buSzPts val="1280"/>
              <a:buNone/>
              <a:defRPr b="0" i="0">
                <a:latin typeface="Source Sans Pro Light"/>
                <a:ea typeface="Source Sans Pro Light"/>
                <a:cs typeface="Source Sans Pro Light"/>
                <a:sym typeface="Source Sans Pro Light"/>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526228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dk1"/>
        </a:solidFill>
        <a:effectLst/>
      </p:bgPr>
    </p:bg>
    <p:spTree>
      <p:nvGrpSpPr>
        <p:cNvPr id="1" name="Shape 296"/>
        <p:cNvGrpSpPr/>
        <p:nvPr/>
      </p:nvGrpSpPr>
      <p:grpSpPr>
        <a:xfrm>
          <a:off x="0" y="0"/>
          <a:ext cx="0" cy="0"/>
          <a:chOff x="0" y="0"/>
          <a:chExt cx="0" cy="0"/>
        </a:xfrm>
      </p:grpSpPr>
      <p:sp>
        <p:nvSpPr>
          <p:cNvPr id="297" name="Google Shape;297;p31"/>
          <p:cNvSpPr txBox="1">
            <a:spLocks noGrp="1"/>
          </p:cNvSpPr>
          <p:nvPr>
            <p:ph type="body" idx="1"/>
          </p:nvPr>
        </p:nvSpPr>
        <p:spPr>
          <a:xfrm>
            <a:off x="254760" y="1714895"/>
            <a:ext cx="4238622" cy="63976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lt1"/>
              </a:buClr>
              <a:buSzPts val="2160"/>
              <a:buNone/>
              <a:defRPr sz="2400" b="1" i="0">
                <a:solidFill>
                  <a:schemeClr val="lt1"/>
                </a:solidFill>
                <a:latin typeface="Source Sans Pro"/>
                <a:ea typeface="Source Sans Pro"/>
                <a:cs typeface="Source Sans Pro"/>
                <a:sym typeface="Source Sans Pro"/>
              </a:defRPr>
            </a:lvl1pPr>
            <a:lvl2pPr marL="914400" lvl="1" indent="-228600" algn="l">
              <a:lnSpc>
                <a:spcPct val="100000"/>
              </a:lnSpc>
              <a:spcBef>
                <a:spcPts val="400"/>
              </a:spcBef>
              <a:spcAft>
                <a:spcPts val="0"/>
              </a:spcAft>
              <a:buClr>
                <a:schemeClr val="lt1"/>
              </a:buClr>
              <a:buSzPts val="1800"/>
              <a:buNone/>
              <a:defRPr sz="2000" b="1"/>
            </a:lvl2pPr>
            <a:lvl3pPr marL="1371600" lvl="2" indent="-228600" algn="l">
              <a:lnSpc>
                <a:spcPct val="100000"/>
              </a:lnSpc>
              <a:spcBef>
                <a:spcPts val="360"/>
              </a:spcBef>
              <a:spcAft>
                <a:spcPts val="0"/>
              </a:spcAft>
              <a:buClr>
                <a:schemeClr val="lt1"/>
              </a:buClr>
              <a:buSzPts val="1440"/>
              <a:buNone/>
              <a:defRPr sz="1800" b="1"/>
            </a:lvl3pPr>
            <a:lvl4pPr marL="1828800" lvl="3" indent="-228600" algn="l">
              <a:lnSpc>
                <a:spcPct val="100000"/>
              </a:lnSpc>
              <a:spcBef>
                <a:spcPts val="320"/>
              </a:spcBef>
              <a:spcAft>
                <a:spcPts val="0"/>
              </a:spcAft>
              <a:buClr>
                <a:schemeClr val="lt1"/>
              </a:buClr>
              <a:buSzPts val="1440"/>
              <a:buNone/>
              <a:defRPr sz="1600" b="1"/>
            </a:lvl4pPr>
            <a:lvl5pPr marL="2286000" lvl="4" indent="-228600" algn="l">
              <a:lnSpc>
                <a:spcPct val="100000"/>
              </a:lnSpc>
              <a:spcBef>
                <a:spcPts val="320"/>
              </a:spcBef>
              <a:spcAft>
                <a:spcPts val="0"/>
              </a:spcAft>
              <a:buClr>
                <a:schemeClr val="lt1"/>
              </a:buClr>
              <a:buSzPts val="128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98" name="Google Shape;298;p31"/>
          <p:cNvSpPr txBox="1">
            <a:spLocks noGrp="1"/>
          </p:cNvSpPr>
          <p:nvPr>
            <p:ph type="body" idx="2"/>
          </p:nvPr>
        </p:nvSpPr>
        <p:spPr>
          <a:xfrm>
            <a:off x="4560360" y="1714895"/>
            <a:ext cx="4254854" cy="63976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lt1"/>
              </a:buClr>
              <a:buSzPts val="2160"/>
              <a:buNone/>
              <a:defRPr sz="2400" b="1" i="0">
                <a:solidFill>
                  <a:schemeClr val="lt1"/>
                </a:solidFill>
                <a:latin typeface="Source Sans Pro"/>
                <a:ea typeface="Source Sans Pro"/>
                <a:cs typeface="Source Sans Pro"/>
                <a:sym typeface="Source Sans Pro"/>
              </a:defRPr>
            </a:lvl1pPr>
            <a:lvl2pPr marL="914400" lvl="1" indent="-228600" algn="l">
              <a:lnSpc>
                <a:spcPct val="100000"/>
              </a:lnSpc>
              <a:spcBef>
                <a:spcPts val="400"/>
              </a:spcBef>
              <a:spcAft>
                <a:spcPts val="0"/>
              </a:spcAft>
              <a:buClr>
                <a:schemeClr val="lt1"/>
              </a:buClr>
              <a:buSzPts val="1800"/>
              <a:buNone/>
              <a:defRPr sz="2000" b="1"/>
            </a:lvl2pPr>
            <a:lvl3pPr marL="1371600" lvl="2" indent="-228600" algn="l">
              <a:lnSpc>
                <a:spcPct val="100000"/>
              </a:lnSpc>
              <a:spcBef>
                <a:spcPts val="360"/>
              </a:spcBef>
              <a:spcAft>
                <a:spcPts val="0"/>
              </a:spcAft>
              <a:buClr>
                <a:schemeClr val="lt1"/>
              </a:buClr>
              <a:buSzPts val="1440"/>
              <a:buNone/>
              <a:defRPr sz="1800" b="1"/>
            </a:lvl3pPr>
            <a:lvl4pPr marL="1828800" lvl="3" indent="-228600" algn="l">
              <a:lnSpc>
                <a:spcPct val="100000"/>
              </a:lnSpc>
              <a:spcBef>
                <a:spcPts val="320"/>
              </a:spcBef>
              <a:spcAft>
                <a:spcPts val="0"/>
              </a:spcAft>
              <a:buClr>
                <a:schemeClr val="lt1"/>
              </a:buClr>
              <a:buSzPts val="1440"/>
              <a:buNone/>
              <a:defRPr sz="1600" b="1"/>
            </a:lvl4pPr>
            <a:lvl5pPr marL="2286000" lvl="4" indent="-228600" algn="l">
              <a:lnSpc>
                <a:spcPct val="100000"/>
              </a:lnSpc>
              <a:spcBef>
                <a:spcPts val="320"/>
              </a:spcBef>
              <a:spcAft>
                <a:spcPts val="0"/>
              </a:spcAft>
              <a:buClr>
                <a:schemeClr val="lt1"/>
              </a:buClr>
              <a:buSzPts val="128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99" name="Google Shape;299;p31"/>
          <p:cNvSpPr txBox="1">
            <a:spLocks noGrp="1"/>
          </p:cNvSpPr>
          <p:nvPr>
            <p:ph type="title"/>
          </p:nvPr>
        </p:nvSpPr>
        <p:spPr>
          <a:xfrm>
            <a:off x="254760" y="275167"/>
            <a:ext cx="8560454" cy="1143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b="0" i="0">
                <a:solidFill>
                  <a:schemeClr val="lt1"/>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0" name="Google Shape;300;p31"/>
          <p:cNvSpPr txBox="1">
            <a:spLocks noGrp="1"/>
          </p:cNvSpPr>
          <p:nvPr>
            <p:ph type="body" idx="3"/>
          </p:nvPr>
        </p:nvSpPr>
        <p:spPr>
          <a:xfrm>
            <a:off x="4572000" y="2457525"/>
            <a:ext cx="4243214" cy="39512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400"/>
              </a:spcBef>
              <a:spcAft>
                <a:spcPts val="0"/>
              </a:spcAft>
              <a:buClr>
                <a:schemeClr val="lt1"/>
              </a:buClr>
              <a:buSzPts val="1800"/>
              <a:buFont typeface="Arial"/>
              <a:buChar char="•"/>
              <a:defRPr sz="2000">
                <a:solidFill>
                  <a:schemeClr val="lt1"/>
                </a:solidFill>
              </a:defRPr>
            </a:lvl1pPr>
            <a:lvl2pPr marL="914400" lvl="1" indent="-331469" algn="l">
              <a:lnSpc>
                <a:spcPct val="100000"/>
              </a:lnSpc>
              <a:spcBef>
                <a:spcPts val="360"/>
              </a:spcBef>
              <a:spcAft>
                <a:spcPts val="0"/>
              </a:spcAft>
              <a:buClr>
                <a:schemeClr val="lt1"/>
              </a:buClr>
              <a:buSzPts val="1620"/>
              <a:buFont typeface="Merriweather Sans"/>
              <a:buChar char="–"/>
              <a:defRPr sz="1800">
                <a:solidFill>
                  <a:schemeClr val="lt1"/>
                </a:solidFill>
              </a:defRPr>
            </a:lvl2pPr>
            <a:lvl3pPr marL="1371600" lvl="2" indent="-299719" algn="l">
              <a:lnSpc>
                <a:spcPct val="100000"/>
              </a:lnSpc>
              <a:spcBef>
                <a:spcPts val="280"/>
              </a:spcBef>
              <a:spcAft>
                <a:spcPts val="0"/>
              </a:spcAft>
              <a:buClr>
                <a:schemeClr val="lt1"/>
              </a:buClr>
              <a:buSzPts val="1120"/>
              <a:buFont typeface="Arial"/>
              <a:buChar char="•"/>
              <a:defRPr sz="1400">
                <a:solidFill>
                  <a:schemeClr val="lt1"/>
                </a:solidFill>
              </a:defRPr>
            </a:lvl3pPr>
            <a:lvl4pPr marL="1828800" lvl="3" indent="-297180" algn="l">
              <a:lnSpc>
                <a:spcPct val="100000"/>
              </a:lnSpc>
              <a:spcBef>
                <a:spcPts val="240"/>
              </a:spcBef>
              <a:spcAft>
                <a:spcPts val="0"/>
              </a:spcAft>
              <a:buClr>
                <a:schemeClr val="lt1"/>
              </a:buClr>
              <a:buSzPts val="1080"/>
              <a:buFont typeface="Merriweather Sans"/>
              <a:buChar char="–"/>
              <a:defRPr sz="1200">
                <a:solidFill>
                  <a:schemeClr val="lt1"/>
                </a:solidFill>
              </a:defRPr>
            </a:lvl4pPr>
            <a:lvl5pPr marL="2286000" lvl="4" indent="-289560" algn="l">
              <a:lnSpc>
                <a:spcPct val="100000"/>
              </a:lnSpc>
              <a:spcBef>
                <a:spcPts val="240"/>
              </a:spcBef>
              <a:spcAft>
                <a:spcPts val="0"/>
              </a:spcAft>
              <a:buClr>
                <a:schemeClr val="lt1"/>
              </a:buClr>
              <a:buSzPts val="960"/>
              <a:buFont typeface="Arial"/>
              <a:buChar char="•"/>
              <a:defRPr sz="1200">
                <a:solidFill>
                  <a:schemeClr val="lt1"/>
                </a:solidFill>
              </a:defRPr>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01" name="Google Shape;301;p31"/>
          <p:cNvSpPr txBox="1">
            <a:spLocks noGrp="1"/>
          </p:cNvSpPr>
          <p:nvPr>
            <p:ph type="body" idx="4"/>
          </p:nvPr>
        </p:nvSpPr>
        <p:spPr>
          <a:xfrm>
            <a:off x="254760" y="2457525"/>
            <a:ext cx="4234646" cy="39512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400"/>
              </a:spcBef>
              <a:spcAft>
                <a:spcPts val="0"/>
              </a:spcAft>
              <a:buClr>
                <a:schemeClr val="lt1"/>
              </a:buClr>
              <a:buSzPts val="1800"/>
              <a:buFont typeface="Arial"/>
              <a:buChar char="•"/>
              <a:defRPr sz="2000">
                <a:solidFill>
                  <a:schemeClr val="lt1"/>
                </a:solidFill>
              </a:defRPr>
            </a:lvl1pPr>
            <a:lvl2pPr marL="914400" lvl="1" indent="-331469" algn="l">
              <a:lnSpc>
                <a:spcPct val="100000"/>
              </a:lnSpc>
              <a:spcBef>
                <a:spcPts val="360"/>
              </a:spcBef>
              <a:spcAft>
                <a:spcPts val="0"/>
              </a:spcAft>
              <a:buClr>
                <a:schemeClr val="lt1"/>
              </a:buClr>
              <a:buSzPts val="1620"/>
              <a:buFont typeface="Merriweather Sans"/>
              <a:buChar char="–"/>
              <a:defRPr sz="1800">
                <a:solidFill>
                  <a:schemeClr val="lt1"/>
                </a:solidFill>
              </a:defRPr>
            </a:lvl2pPr>
            <a:lvl3pPr marL="1371600" lvl="2" indent="-299719" algn="l">
              <a:lnSpc>
                <a:spcPct val="100000"/>
              </a:lnSpc>
              <a:spcBef>
                <a:spcPts val="280"/>
              </a:spcBef>
              <a:spcAft>
                <a:spcPts val="0"/>
              </a:spcAft>
              <a:buClr>
                <a:schemeClr val="lt1"/>
              </a:buClr>
              <a:buSzPts val="1120"/>
              <a:buFont typeface="Arial"/>
              <a:buChar char="•"/>
              <a:defRPr sz="1400">
                <a:solidFill>
                  <a:schemeClr val="lt1"/>
                </a:solidFill>
              </a:defRPr>
            </a:lvl3pPr>
            <a:lvl4pPr marL="1828800" lvl="3" indent="-297180" algn="l">
              <a:lnSpc>
                <a:spcPct val="100000"/>
              </a:lnSpc>
              <a:spcBef>
                <a:spcPts val="240"/>
              </a:spcBef>
              <a:spcAft>
                <a:spcPts val="0"/>
              </a:spcAft>
              <a:buClr>
                <a:schemeClr val="lt1"/>
              </a:buClr>
              <a:buSzPts val="1080"/>
              <a:buFont typeface="Merriweather Sans"/>
              <a:buChar char="–"/>
              <a:defRPr sz="1200">
                <a:solidFill>
                  <a:schemeClr val="lt1"/>
                </a:solidFill>
              </a:defRPr>
            </a:lvl4pPr>
            <a:lvl5pPr marL="2286000" lvl="4" indent="-289560" algn="l">
              <a:lnSpc>
                <a:spcPct val="100000"/>
              </a:lnSpc>
              <a:spcBef>
                <a:spcPts val="240"/>
              </a:spcBef>
              <a:spcAft>
                <a:spcPts val="0"/>
              </a:spcAft>
              <a:buClr>
                <a:schemeClr val="lt1"/>
              </a:buClr>
              <a:buSzPts val="960"/>
              <a:buFont typeface="Arial"/>
              <a:buChar char="•"/>
              <a:defRPr sz="1200">
                <a:solidFill>
                  <a:schemeClr val="lt1"/>
                </a:solidFill>
              </a:defRPr>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pic>
        <p:nvPicPr>
          <p:cNvPr id="302" name="Google Shape;302;p31"/>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16593502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solidFill>
          <a:schemeClr val="dk1"/>
        </a:solidFill>
        <a:effectLst/>
      </p:bgPr>
    </p:bg>
    <p:spTree>
      <p:nvGrpSpPr>
        <p:cNvPr id="1" name="Shape 303"/>
        <p:cNvGrpSpPr/>
        <p:nvPr/>
      </p:nvGrpSpPr>
      <p:grpSpPr>
        <a:xfrm>
          <a:off x="0" y="0"/>
          <a:ext cx="0" cy="0"/>
          <a:chOff x="0" y="0"/>
          <a:chExt cx="0" cy="0"/>
        </a:xfrm>
      </p:grpSpPr>
      <p:sp>
        <p:nvSpPr>
          <p:cNvPr id="304" name="Google Shape;304;p32"/>
          <p:cNvSpPr txBox="1">
            <a:spLocks noGrp="1"/>
          </p:cNvSpPr>
          <p:nvPr>
            <p:ph type="title"/>
          </p:nvPr>
        </p:nvSpPr>
        <p:spPr>
          <a:xfrm>
            <a:off x="254760" y="275167"/>
            <a:ext cx="8560454" cy="1143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b="0" i="0">
                <a:solidFill>
                  <a:schemeClr val="lt1"/>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05" name="Google Shape;305;p32"/>
          <p:cNvPicPr preferRelativeResize="0"/>
          <p:nvPr/>
        </p:nvPicPr>
        <p:blipFill rotWithShape="1">
          <a:blip r:embed="rId2">
            <a:alphaModFix/>
          </a:blip>
          <a:srcRect/>
          <a:stretch/>
        </p:blipFill>
        <p:spPr>
          <a:xfrm>
            <a:off x="7919917" y="6453827"/>
            <a:ext cx="1050506" cy="238115"/>
          </a:xfrm>
          <a:prstGeom prst="rect">
            <a:avLst/>
          </a:prstGeom>
          <a:noFill/>
          <a:ln>
            <a:noFill/>
          </a:ln>
        </p:spPr>
      </p:pic>
      <p:pic>
        <p:nvPicPr>
          <p:cNvPr id="306" name="Google Shape;306;p32"/>
          <p:cNvPicPr preferRelativeResize="0"/>
          <p:nvPr/>
        </p:nvPicPr>
        <p:blipFill rotWithShape="1">
          <a:blip r:embed="rId3">
            <a:alphaModFix/>
          </a:blip>
          <a:srcRect/>
          <a:stretch/>
        </p:blipFill>
        <p:spPr>
          <a:xfrm>
            <a:off x="1209676" y="1600201"/>
            <a:ext cx="7172325" cy="4525433"/>
          </a:xfrm>
          <a:prstGeom prst="rect">
            <a:avLst/>
          </a:prstGeom>
          <a:noFill/>
          <a:ln>
            <a:noFill/>
          </a:ln>
        </p:spPr>
      </p:pic>
    </p:spTree>
    <p:extLst>
      <p:ext uri="{BB962C8B-B14F-4D97-AF65-F5344CB8AC3E}">
        <p14:creationId xmlns:p14="http://schemas.microsoft.com/office/powerpoint/2010/main" val="36861947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dk1"/>
        </a:solidFill>
        <a:effectLst/>
      </p:bgPr>
    </p:bg>
    <p:spTree>
      <p:nvGrpSpPr>
        <p:cNvPr id="1" name="Shape 307"/>
        <p:cNvGrpSpPr/>
        <p:nvPr/>
      </p:nvGrpSpPr>
      <p:grpSpPr>
        <a:xfrm>
          <a:off x="0" y="0"/>
          <a:ext cx="0" cy="0"/>
          <a:chOff x="0" y="0"/>
          <a:chExt cx="0" cy="0"/>
        </a:xfrm>
      </p:grpSpPr>
      <p:pic>
        <p:nvPicPr>
          <p:cNvPr id="308" name="Google Shape;308;p33"/>
          <p:cNvPicPr preferRelativeResize="0"/>
          <p:nvPr/>
        </p:nvPicPr>
        <p:blipFill rotWithShape="1">
          <a:blip r:embed="rId2">
            <a:alphaModFix/>
          </a:blip>
          <a:srcRect/>
          <a:stretch/>
        </p:blipFill>
        <p:spPr>
          <a:xfrm>
            <a:off x="7919917" y="6453827"/>
            <a:ext cx="1050506" cy="238115"/>
          </a:xfrm>
          <a:prstGeom prst="rect">
            <a:avLst/>
          </a:prstGeom>
          <a:noFill/>
          <a:ln>
            <a:noFill/>
          </a:ln>
        </p:spPr>
      </p:pic>
      <p:sp>
        <p:nvSpPr>
          <p:cNvPr id="309" name="Google Shape;309;p33"/>
          <p:cNvSpPr txBox="1">
            <a:spLocks noGrp="1"/>
          </p:cNvSpPr>
          <p:nvPr>
            <p:ph type="title"/>
          </p:nvPr>
        </p:nvSpPr>
        <p:spPr>
          <a:xfrm>
            <a:off x="254760" y="275167"/>
            <a:ext cx="8560454" cy="1143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0" name="Google Shape;310;p33"/>
          <p:cNvSpPr txBox="1"/>
          <p:nvPr/>
        </p:nvSpPr>
        <p:spPr>
          <a:xfrm>
            <a:off x="226510" y="1691426"/>
            <a:ext cx="1248914" cy="50126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Misc </a:t>
            </a:r>
            <a:endParaRPr sz="1400" b="0" i="0" u="none" strike="noStrike" cap="none">
              <a:solidFill>
                <a:srgbClr val="000000"/>
              </a:solidFill>
              <a:latin typeface="Arial"/>
              <a:ea typeface="Arial"/>
              <a:cs typeface="Arial"/>
              <a:sym typeface="Arial"/>
            </a:endParaRPr>
          </a:p>
        </p:txBody>
      </p:sp>
      <p:pic>
        <p:nvPicPr>
          <p:cNvPr id="311" name="Google Shape;311;p33"/>
          <p:cNvPicPr preferRelativeResize="0"/>
          <p:nvPr/>
        </p:nvPicPr>
        <p:blipFill rotWithShape="1">
          <a:blip r:embed="rId3">
            <a:alphaModFix/>
          </a:blip>
          <a:srcRect/>
          <a:stretch/>
        </p:blipFill>
        <p:spPr>
          <a:xfrm>
            <a:off x="181965" y="2284058"/>
            <a:ext cx="560049" cy="746732"/>
          </a:xfrm>
          <a:prstGeom prst="rect">
            <a:avLst/>
          </a:prstGeom>
          <a:noFill/>
          <a:ln>
            <a:noFill/>
          </a:ln>
        </p:spPr>
      </p:pic>
      <p:pic>
        <p:nvPicPr>
          <p:cNvPr id="312" name="Google Shape;312;p33"/>
          <p:cNvPicPr preferRelativeResize="0"/>
          <p:nvPr/>
        </p:nvPicPr>
        <p:blipFill rotWithShape="1">
          <a:blip r:embed="rId4">
            <a:alphaModFix/>
          </a:blip>
          <a:srcRect/>
          <a:stretch/>
        </p:blipFill>
        <p:spPr>
          <a:xfrm>
            <a:off x="720929" y="2284058"/>
            <a:ext cx="560049" cy="746732"/>
          </a:xfrm>
          <a:prstGeom prst="rect">
            <a:avLst/>
          </a:prstGeom>
          <a:noFill/>
          <a:ln>
            <a:noFill/>
          </a:ln>
        </p:spPr>
      </p:pic>
      <p:pic>
        <p:nvPicPr>
          <p:cNvPr id="313" name="Google Shape;313;p33"/>
          <p:cNvPicPr preferRelativeResize="0"/>
          <p:nvPr/>
        </p:nvPicPr>
        <p:blipFill rotWithShape="1">
          <a:blip r:embed="rId5">
            <a:alphaModFix/>
          </a:blip>
          <a:srcRect/>
          <a:stretch/>
        </p:blipFill>
        <p:spPr>
          <a:xfrm>
            <a:off x="1259893" y="2284058"/>
            <a:ext cx="560049" cy="746732"/>
          </a:xfrm>
          <a:prstGeom prst="rect">
            <a:avLst/>
          </a:prstGeom>
          <a:noFill/>
          <a:ln>
            <a:noFill/>
          </a:ln>
        </p:spPr>
      </p:pic>
      <p:pic>
        <p:nvPicPr>
          <p:cNvPr id="314" name="Google Shape;314;p33"/>
          <p:cNvPicPr preferRelativeResize="0"/>
          <p:nvPr/>
        </p:nvPicPr>
        <p:blipFill rotWithShape="1">
          <a:blip r:embed="rId6">
            <a:alphaModFix/>
          </a:blip>
          <a:srcRect/>
          <a:stretch/>
        </p:blipFill>
        <p:spPr>
          <a:xfrm>
            <a:off x="1798857" y="2284058"/>
            <a:ext cx="560049" cy="746732"/>
          </a:xfrm>
          <a:prstGeom prst="rect">
            <a:avLst/>
          </a:prstGeom>
          <a:noFill/>
          <a:ln>
            <a:noFill/>
          </a:ln>
        </p:spPr>
      </p:pic>
      <p:pic>
        <p:nvPicPr>
          <p:cNvPr id="315" name="Google Shape;315;p33"/>
          <p:cNvPicPr preferRelativeResize="0"/>
          <p:nvPr/>
        </p:nvPicPr>
        <p:blipFill rotWithShape="1">
          <a:blip r:embed="rId7">
            <a:alphaModFix/>
          </a:blip>
          <a:srcRect/>
          <a:stretch/>
        </p:blipFill>
        <p:spPr>
          <a:xfrm>
            <a:off x="2337821" y="2284058"/>
            <a:ext cx="560049" cy="746732"/>
          </a:xfrm>
          <a:prstGeom prst="rect">
            <a:avLst/>
          </a:prstGeom>
          <a:noFill/>
          <a:ln>
            <a:noFill/>
          </a:ln>
        </p:spPr>
      </p:pic>
      <p:pic>
        <p:nvPicPr>
          <p:cNvPr id="316" name="Google Shape;316;p33"/>
          <p:cNvPicPr preferRelativeResize="0"/>
          <p:nvPr/>
        </p:nvPicPr>
        <p:blipFill rotWithShape="1">
          <a:blip r:embed="rId8">
            <a:alphaModFix/>
          </a:blip>
          <a:srcRect/>
          <a:stretch/>
        </p:blipFill>
        <p:spPr>
          <a:xfrm>
            <a:off x="2876785" y="2284058"/>
            <a:ext cx="560049" cy="746732"/>
          </a:xfrm>
          <a:prstGeom prst="rect">
            <a:avLst/>
          </a:prstGeom>
          <a:noFill/>
          <a:ln>
            <a:noFill/>
          </a:ln>
        </p:spPr>
      </p:pic>
      <p:pic>
        <p:nvPicPr>
          <p:cNvPr id="317" name="Google Shape;317;p33"/>
          <p:cNvPicPr preferRelativeResize="0"/>
          <p:nvPr/>
        </p:nvPicPr>
        <p:blipFill rotWithShape="1">
          <a:blip r:embed="rId9">
            <a:alphaModFix/>
          </a:blip>
          <a:srcRect/>
          <a:stretch/>
        </p:blipFill>
        <p:spPr>
          <a:xfrm>
            <a:off x="3415749" y="2284058"/>
            <a:ext cx="560049" cy="746732"/>
          </a:xfrm>
          <a:prstGeom prst="rect">
            <a:avLst/>
          </a:prstGeom>
          <a:noFill/>
          <a:ln>
            <a:noFill/>
          </a:ln>
        </p:spPr>
      </p:pic>
      <p:pic>
        <p:nvPicPr>
          <p:cNvPr id="318" name="Google Shape;318;p33"/>
          <p:cNvPicPr preferRelativeResize="0"/>
          <p:nvPr/>
        </p:nvPicPr>
        <p:blipFill rotWithShape="1">
          <a:blip r:embed="rId10">
            <a:alphaModFix/>
          </a:blip>
          <a:srcRect/>
          <a:stretch/>
        </p:blipFill>
        <p:spPr>
          <a:xfrm>
            <a:off x="3954713" y="2284058"/>
            <a:ext cx="560049" cy="746732"/>
          </a:xfrm>
          <a:prstGeom prst="rect">
            <a:avLst/>
          </a:prstGeom>
          <a:noFill/>
          <a:ln>
            <a:noFill/>
          </a:ln>
        </p:spPr>
      </p:pic>
      <p:pic>
        <p:nvPicPr>
          <p:cNvPr id="319" name="Google Shape;319;p33"/>
          <p:cNvPicPr preferRelativeResize="0"/>
          <p:nvPr/>
        </p:nvPicPr>
        <p:blipFill rotWithShape="1">
          <a:blip r:embed="rId11">
            <a:alphaModFix/>
          </a:blip>
          <a:srcRect/>
          <a:stretch/>
        </p:blipFill>
        <p:spPr>
          <a:xfrm>
            <a:off x="4493677" y="2284058"/>
            <a:ext cx="560049" cy="746732"/>
          </a:xfrm>
          <a:prstGeom prst="rect">
            <a:avLst/>
          </a:prstGeom>
          <a:noFill/>
          <a:ln>
            <a:noFill/>
          </a:ln>
        </p:spPr>
      </p:pic>
      <p:pic>
        <p:nvPicPr>
          <p:cNvPr id="320" name="Google Shape;320;p33"/>
          <p:cNvPicPr preferRelativeResize="0"/>
          <p:nvPr/>
        </p:nvPicPr>
        <p:blipFill rotWithShape="1">
          <a:blip r:embed="rId12">
            <a:alphaModFix/>
          </a:blip>
          <a:srcRect/>
          <a:stretch/>
        </p:blipFill>
        <p:spPr>
          <a:xfrm>
            <a:off x="5032641" y="2284058"/>
            <a:ext cx="560049" cy="746732"/>
          </a:xfrm>
          <a:prstGeom prst="rect">
            <a:avLst/>
          </a:prstGeom>
          <a:noFill/>
          <a:ln>
            <a:noFill/>
          </a:ln>
        </p:spPr>
      </p:pic>
      <p:pic>
        <p:nvPicPr>
          <p:cNvPr id="321" name="Google Shape;321;p33"/>
          <p:cNvPicPr preferRelativeResize="0"/>
          <p:nvPr/>
        </p:nvPicPr>
        <p:blipFill rotWithShape="1">
          <a:blip r:embed="rId13">
            <a:alphaModFix/>
          </a:blip>
          <a:srcRect/>
          <a:stretch/>
        </p:blipFill>
        <p:spPr>
          <a:xfrm>
            <a:off x="5571605" y="2284058"/>
            <a:ext cx="560049" cy="746732"/>
          </a:xfrm>
          <a:prstGeom prst="rect">
            <a:avLst/>
          </a:prstGeom>
          <a:noFill/>
          <a:ln>
            <a:noFill/>
          </a:ln>
        </p:spPr>
      </p:pic>
      <p:pic>
        <p:nvPicPr>
          <p:cNvPr id="322" name="Google Shape;322;p33"/>
          <p:cNvPicPr preferRelativeResize="0"/>
          <p:nvPr/>
        </p:nvPicPr>
        <p:blipFill rotWithShape="1">
          <a:blip r:embed="rId14">
            <a:alphaModFix/>
          </a:blip>
          <a:srcRect/>
          <a:stretch/>
        </p:blipFill>
        <p:spPr>
          <a:xfrm>
            <a:off x="6110569" y="2284058"/>
            <a:ext cx="560049" cy="746732"/>
          </a:xfrm>
          <a:prstGeom prst="rect">
            <a:avLst/>
          </a:prstGeom>
          <a:noFill/>
          <a:ln>
            <a:noFill/>
          </a:ln>
        </p:spPr>
      </p:pic>
      <p:pic>
        <p:nvPicPr>
          <p:cNvPr id="323" name="Google Shape;323;p33"/>
          <p:cNvPicPr preferRelativeResize="0"/>
          <p:nvPr/>
        </p:nvPicPr>
        <p:blipFill rotWithShape="1">
          <a:blip r:embed="rId15">
            <a:alphaModFix/>
          </a:blip>
          <a:srcRect/>
          <a:stretch/>
        </p:blipFill>
        <p:spPr>
          <a:xfrm>
            <a:off x="6649533" y="2284058"/>
            <a:ext cx="560049" cy="746732"/>
          </a:xfrm>
          <a:prstGeom prst="rect">
            <a:avLst/>
          </a:prstGeom>
          <a:noFill/>
          <a:ln>
            <a:noFill/>
          </a:ln>
        </p:spPr>
      </p:pic>
      <p:pic>
        <p:nvPicPr>
          <p:cNvPr id="324" name="Google Shape;324;p33"/>
          <p:cNvPicPr preferRelativeResize="0"/>
          <p:nvPr/>
        </p:nvPicPr>
        <p:blipFill rotWithShape="1">
          <a:blip r:embed="rId16">
            <a:alphaModFix/>
          </a:blip>
          <a:srcRect/>
          <a:stretch/>
        </p:blipFill>
        <p:spPr>
          <a:xfrm>
            <a:off x="7188497" y="2284058"/>
            <a:ext cx="560049" cy="746732"/>
          </a:xfrm>
          <a:prstGeom prst="rect">
            <a:avLst/>
          </a:prstGeom>
          <a:noFill/>
          <a:ln>
            <a:noFill/>
          </a:ln>
        </p:spPr>
      </p:pic>
      <p:pic>
        <p:nvPicPr>
          <p:cNvPr id="325" name="Google Shape;325;p33"/>
          <p:cNvPicPr preferRelativeResize="0"/>
          <p:nvPr/>
        </p:nvPicPr>
        <p:blipFill rotWithShape="1">
          <a:blip r:embed="rId17">
            <a:alphaModFix/>
          </a:blip>
          <a:srcRect/>
          <a:stretch/>
        </p:blipFill>
        <p:spPr>
          <a:xfrm>
            <a:off x="7727461" y="2284058"/>
            <a:ext cx="560049" cy="746732"/>
          </a:xfrm>
          <a:prstGeom prst="rect">
            <a:avLst/>
          </a:prstGeom>
          <a:noFill/>
          <a:ln>
            <a:noFill/>
          </a:ln>
        </p:spPr>
      </p:pic>
      <p:pic>
        <p:nvPicPr>
          <p:cNvPr id="326" name="Google Shape;326;p33"/>
          <p:cNvPicPr preferRelativeResize="0"/>
          <p:nvPr/>
        </p:nvPicPr>
        <p:blipFill rotWithShape="1">
          <a:blip r:embed="rId18">
            <a:alphaModFix/>
          </a:blip>
          <a:srcRect/>
          <a:stretch/>
        </p:blipFill>
        <p:spPr>
          <a:xfrm>
            <a:off x="8266420" y="2284058"/>
            <a:ext cx="560049" cy="746732"/>
          </a:xfrm>
          <a:prstGeom prst="rect">
            <a:avLst/>
          </a:prstGeom>
          <a:noFill/>
          <a:ln>
            <a:noFill/>
          </a:ln>
        </p:spPr>
      </p:pic>
      <p:pic>
        <p:nvPicPr>
          <p:cNvPr id="327" name="Google Shape;327;p33"/>
          <p:cNvPicPr preferRelativeResize="0"/>
          <p:nvPr/>
        </p:nvPicPr>
        <p:blipFill rotWithShape="1">
          <a:blip r:embed="rId19">
            <a:alphaModFix/>
          </a:blip>
          <a:srcRect/>
          <a:stretch/>
        </p:blipFill>
        <p:spPr>
          <a:xfrm>
            <a:off x="185349" y="3284633"/>
            <a:ext cx="560049" cy="746732"/>
          </a:xfrm>
          <a:prstGeom prst="rect">
            <a:avLst/>
          </a:prstGeom>
          <a:noFill/>
          <a:ln>
            <a:noFill/>
          </a:ln>
        </p:spPr>
      </p:pic>
      <p:pic>
        <p:nvPicPr>
          <p:cNvPr id="328" name="Google Shape;328;p33"/>
          <p:cNvPicPr preferRelativeResize="0"/>
          <p:nvPr/>
        </p:nvPicPr>
        <p:blipFill rotWithShape="1">
          <a:blip r:embed="rId20">
            <a:alphaModFix/>
          </a:blip>
          <a:srcRect/>
          <a:stretch/>
        </p:blipFill>
        <p:spPr>
          <a:xfrm>
            <a:off x="768865" y="3284633"/>
            <a:ext cx="560049" cy="746732"/>
          </a:xfrm>
          <a:prstGeom prst="rect">
            <a:avLst/>
          </a:prstGeom>
          <a:noFill/>
          <a:ln>
            <a:noFill/>
          </a:ln>
        </p:spPr>
      </p:pic>
      <p:pic>
        <p:nvPicPr>
          <p:cNvPr id="329" name="Google Shape;329;p33"/>
          <p:cNvPicPr preferRelativeResize="0"/>
          <p:nvPr/>
        </p:nvPicPr>
        <p:blipFill rotWithShape="1">
          <a:blip r:embed="rId21">
            <a:alphaModFix/>
          </a:blip>
          <a:srcRect/>
          <a:stretch/>
        </p:blipFill>
        <p:spPr>
          <a:xfrm>
            <a:off x="1341795" y="3284633"/>
            <a:ext cx="560049" cy="746732"/>
          </a:xfrm>
          <a:prstGeom prst="rect">
            <a:avLst/>
          </a:prstGeom>
          <a:noFill/>
          <a:ln>
            <a:noFill/>
          </a:ln>
        </p:spPr>
      </p:pic>
      <p:pic>
        <p:nvPicPr>
          <p:cNvPr id="330" name="Google Shape;330;p33"/>
          <p:cNvPicPr preferRelativeResize="0"/>
          <p:nvPr/>
        </p:nvPicPr>
        <p:blipFill rotWithShape="1">
          <a:blip r:embed="rId22">
            <a:alphaModFix/>
          </a:blip>
          <a:srcRect/>
          <a:stretch/>
        </p:blipFill>
        <p:spPr>
          <a:xfrm>
            <a:off x="1876081" y="3284633"/>
            <a:ext cx="560049" cy="746732"/>
          </a:xfrm>
          <a:prstGeom prst="rect">
            <a:avLst/>
          </a:prstGeom>
          <a:noFill/>
          <a:ln>
            <a:noFill/>
          </a:ln>
        </p:spPr>
      </p:pic>
      <p:pic>
        <p:nvPicPr>
          <p:cNvPr id="331" name="Google Shape;331;p33"/>
          <p:cNvPicPr preferRelativeResize="0"/>
          <p:nvPr/>
        </p:nvPicPr>
        <p:blipFill rotWithShape="1">
          <a:blip r:embed="rId23">
            <a:alphaModFix/>
          </a:blip>
          <a:srcRect/>
          <a:stretch/>
        </p:blipFill>
        <p:spPr>
          <a:xfrm>
            <a:off x="2410367" y="3284633"/>
            <a:ext cx="560049" cy="746732"/>
          </a:xfrm>
          <a:prstGeom prst="rect">
            <a:avLst/>
          </a:prstGeom>
          <a:noFill/>
          <a:ln>
            <a:noFill/>
          </a:ln>
        </p:spPr>
      </p:pic>
      <p:pic>
        <p:nvPicPr>
          <p:cNvPr id="332" name="Google Shape;332;p33"/>
          <p:cNvPicPr preferRelativeResize="0"/>
          <p:nvPr/>
        </p:nvPicPr>
        <p:blipFill rotWithShape="1">
          <a:blip r:embed="rId24">
            <a:alphaModFix/>
          </a:blip>
          <a:srcRect/>
          <a:stretch/>
        </p:blipFill>
        <p:spPr>
          <a:xfrm>
            <a:off x="2944653" y="3284633"/>
            <a:ext cx="560049" cy="746732"/>
          </a:xfrm>
          <a:prstGeom prst="rect">
            <a:avLst/>
          </a:prstGeom>
          <a:noFill/>
          <a:ln>
            <a:noFill/>
          </a:ln>
        </p:spPr>
      </p:pic>
      <p:pic>
        <p:nvPicPr>
          <p:cNvPr id="333" name="Google Shape;333;p33"/>
          <p:cNvPicPr preferRelativeResize="0"/>
          <p:nvPr/>
        </p:nvPicPr>
        <p:blipFill rotWithShape="1">
          <a:blip r:embed="rId25">
            <a:alphaModFix/>
          </a:blip>
          <a:srcRect/>
          <a:stretch/>
        </p:blipFill>
        <p:spPr>
          <a:xfrm>
            <a:off x="3478939" y="3284633"/>
            <a:ext cx="560049" cy="746732"/>
          </a:xfrm>
          <a:prstGeom prst="rect">
            <a:avLst/>
          </a:prstGeom>
          <a:noFill/>
          <a:ln>
            <a:noFill/>
          </a:ln>
        </p:spPr>
      </p:pic>
      <p:pic>
        <p:nvPicPr>
          <p:cNvPr id="334" name="Google Shape;334;p33"/>
          <p:cNvPicPr preferRelativeResize="0"/>
          <p:nvPr/>
        </p:nvPicPr>
        <p:blipFill rotWithShape="1">
          <a:blip r:embed="rId26">
            <a:alphaModFix/>
          </a:blip>
          <a:srcRect/>
          <a:stretch/>
        </p:blipFill>
        <p:spPr>
          <a:xfrm>
            <a:off x="6356076" y="5214667"/>
            <a:ext cx="560049" cy="746732"/>
          </a:xfrm>
          <a:prstGeom prst="rect">
            <a:avLst/>
          </a:prstGeom>
          <a:noFill/>
          <a:ln>
            <a:noFill/>
          </a:ln>
        </p:spPr>
      </p:pic>
      <p:pic>
        <p:nvPicPr>
          <p:cNvPr id="335" name="Google Shape;335;p33"/>
          <p:cNvPicPr preferRelativeResize="0"/>
          <p:nvPr/>
        </p:nvPicPr>
        <p:blipFill rotWithShape="1">
          <a:blip r:embed="rId27">
            <a:alphaModFix/>
          </a:blip>
          <a:srcRect/>
          <a:stretch/>
        </p:blipFill>
        <p:spPr>
          <a:xfrm>
            <a:off x="6872149" y="5214667"/>
            <a:ext cx="560049" cy="746732"/>
          </a:xfrm>
          <a:prstGeom prst="rect">
            <a:avLst/>
          </a:prstGeom>
          <a:noFill/>
          <a:ln>
            <a:noFill/>
          </a:ln>
        </p:spPr>
      </p:pic>
      <p:pic>
        <p:nvPicPr>
          <p:cNvPr id="336" name="Google Shape;336;p33"/>
          <p:cNvPicPr preferRelativeResize="0"/>
          <p:nvPr/>
        </p:nvPicPr>
        <p:blipFill rotWithShape="1">
          <a:blip r:embed="rId28">
            <a:alphaModFix/>
          </a:blip>
          <a:srcRect/>
          <a:stretch/>
        </p:blipFill>
        <p:spPr>
          <a:xfrm>
            <a:off x="7388222" y="5214667"/>
            <a:ext cx="560049" cy="746732"/>
          </a:xfrm>
          <a:prstGeom prst="rect">
            <a:avLst/>
          </a:prstGeom>
          <a:noFill/>
          <a:ln>
            <a:noFill/>
          </a:ln>
        </p:spPr>
      </p:pic>
      <p:pic>
        <p:nvPicPr>
          <p:cNvPr id="337" name="Google Shape;337;p33"/>
          <p:cNvPicPr preferRelativeResize="0"/>
          <p:nvPr/>
        </p:nvPicPr>
        <p:blipFill rotWithShape="1">
          <a:blip r:embed="rId29">
            <a:alphaModFix/>
          </a:blip>
          <a:srcRect/>
          <a:stretch/>
        </p:blipFill>
        <p:spPr>
          <a:xfrm>
            <a:off x="7904295" y="5214667"/>
            <a:ext cx="560049" cy="746732"/>
          </a:xfrm>
          <a:prstGeom prst="rect">
            <a:avLst/>
          </a:prstGeom>
          <a:noFill/>
          <a:ln>
            <a:noFill/>
          </a:ln>
        </p:spPr>
      </p:pic>
      <p:pic>
        <p:nvPicPr>
          <p:cNvPr id="338" name="Google Shape;338;p33"/>
          <p:cNvPicPr preferRelativeResize="0"/>
          <p:nvPr/>
        </p:nvPicPr>
        <p:blipFill rotWithShape="1">
          <a:blip r:embed="rId30">
            <a:alphaModFix/>
          </a:blip>
          <a:srcRect/>
          <a:stretch/>
        </p:blipFill>
        <p:spPr>
          <a:xfrm>
            <a:off x="8420366" y="5214667"/>
            <a:ext cx="560049" cy="746732"/>
          </a:xfrm>
          <a:prstGeom prst="rect">
            <a:avLst/>
          </a:prstGeom>
          <a:noFill/>
          <a:ln>
            <a:noFill/>
          </a:ln>
        </p:spPr>
      </p:pic>
      <p:pic>
        <p:nvPicPr>
          <p:cNvPr id="339" name="Google Shape;339;p33"/>
          <p:cNvPicPr preferRelativeResize="0"/>
          <p:nvPr/>
        </p:nvPicPr>
        <p:blipFill rotWithShape="1">
          <a:blip r:embed="rId31">
            <a:alphaModFix/>
          </a:blip>
          <a:srcRect/>
          <a:stretch/>
        </p:blipFill>
        <p:spPr>
          <a:xfrm>
            <a:off x="4013225" y="3204617"/>
            <a:ext cx="560049" cy="746732"/>
          </a:xfrm>
          <a:prstGeom prst="rect">
            <a:avLst/>
          </a:prstGeom>
          <a:noFill/>
          <a:ln>
            <a:noFill/>
          </a:ln>
        </p:spPr>
      </p:pic>
      <p:pic>
        <p:nvPicPr>
          <p:cNvPr id="340" name="Google Shape;340;p33"/>
          <p:cNvPicPr preferRelativeResize="0"/>
          <p:nvPr/>
        </p:nvPicPr>
        <p:blipFill rotWithShape="1">
          <a:blip r:embed="rId32">
            <a:alphaModFix/>
          </a:blip>
          <a:srcRect/>
          <a:stretch/>
        </p:blipFill>
        <p:spPr>
          <a:xfrm>
            <a:off x="4547511" y="3204617"/>
            <a:ext cx="560049" cy="746732"/>
          </a:xfrm>
          <a:prstGeom prst="rect">
            <a:avLst/>
          </a:prstGeom>
          <a:noFill/>
          <a:ln>
            <a:noFill/>
          </a:ln>
        </p:spPr>
      </p:pic>
      <p:pic>
        <p:nvPicPr>
          <p:cNvPr id="341" name="Google Shape;341;p33"/>
          <p:cNvPicPr preferRelativeResize="0"/>
          <p:nvPr/>
        </p:nvPicPr>
        <p:blipFill rotWithShape="1">
          <a:blip r:embed="rId33">
            <a:alphaModFix/>
          </a:blip>
          <a:srcRect/>
          <a:stretch/>
        </p:blipFill>
        <p:spPr>
          <a:xfrm>
            <a:off x="5081797" y="3204617"/>
            <a:ext cx="560049" cy="746732"/>
          </a:xfrm>
          <a:prstGeom prst="rect">
            <a:avLst/>
          </a:prstGeom>
          <a:noFill/>
          <a:ln>
            <a:noFill/>
          </a:ln>
        </p:spPr>
      </p:pic>
      <p:pic>
        <p:nvPicPr>
          <p:cNvPr id="342" name="Google Shape;342;p33"/>
          <p:cNvPicPr preferRelativeResize="0"/>
          <p:nvPr/>
        </p:nvPicPr>
        <p:blipFill rotWithShape="1">
          <a:blip r:embed="rId34">
            <a:alphaModFix/>
          </a:blip>
          <a:srcRect/>
          <a:stretch/>
        </p:blipFill>
        <p:spPr>
          <a:xfrm>
            <a:off x="5616083" y="3204617"/>
            <a:ext cx="560049" cy="746732"/>
          </a:xfrm>
          <a:prstGeom prst="rect">
            <a:avLst/>
          </a:prstGeom>
          <a:noFill/>
          <a:ln>
            <a:noFill/>
          </a:ln>
        </p:spPr>
      </p:pic>
      <p:pic>
        <p:nvPicPr>
          <p:cNvPr id="343" name="Google Shape;343;p33"/>
          <p:cNvPicPr preferRelativeResize="0"/>
          <p:nvPr/>
        </p:nvPicPr>
        <p:blipFill rotWithShape="1">
          <a:blip r:embed="rId35">
            <a:alphaModFix/>
          </a:blip>
          <a:srcRect/>
          <a:stretch/>
        </p:blipFill>
        <p:spPr>
          <a:xfrm>
            <a:off x="6150369" y="3204617"/>
            <a:ext cx="560049" cy="746732"/>
          </a:xfrm>
          <a:prstGeom prst="rect">
            <a:avLst/>
          </a:prstGeom>
          <a:noFill/>
          <a:ln>
            <a:noFill/>
          </a:ln>
        </p:spPr>
      </p:pic>
      <p:pic>
        <p:nvPicPr>
          <p:cNvPr id="344" name="Google Shape;344;p33"/>
          <p:cNvPicPr preferRelativeResize="0"/>
          <p:nvPr/>
        </p:nvPicPr>
        <p:blipFill rotWithShape="1">
          <a:blip r:embed="rId36">
            <a:alphaModFix/>
          </a:blip>
          <a:srcRect/>
          <a:stretch/>
        </p:blipFill>
        <p:spPr>
          <a:xfrm>
            <a:off x="6684655" y="3204617"/>
            <a:ext cx="560049" cy="746732"/>
          </a:xfrm>
          <a:prstGeom prst="rect">
            <a:avLst/>
          </a:prstGeom>
          <a:noFill/>
          <a:ln>
            <a:noFill/>
          </a:ln>
        </p:spPr>
      </p:pic>
      <p:pic>
        <p:nvPicPr>
          <p:cNvPr id="345" name="Google Shape;345;p33"/>
          <p:cNvPicPr preferRelativeResize="0"/>
          <p:nvPr/>
        </p:nvPicPr>
        <p:blipFill rotWithShape="1">
          <a:blip r:embed="rId37">
            <a:alphaModFix/>
          </a:blip>
          <a:srcRect/>
          <a:stretch/>
        </p:blipFill>
        <p:spPr>
          <a:xfrm>
            <a:off x="7218941" y="3204617"/>
            <a:ext cx="560049" cy="746732"/>
          </a:xfrm>
          <a:prstGeom prst="rect">
            <a:avLst/>
          </a:prstGeom>
          <a:noFill/>
          <a:ln>
            <a:noFill/>
          </a:ln>
        </p:spPr>
      </p:pic>
      <p:pic>
        <p:nvPicPr>
          <p:cNvPr id="346" name="Google Shape;346;p33"/>
          <p:cNvPicPr preferRelativeResize="0"/>
          <p:nvPr/>
        </p:nvPicPr>
        <p:blipFill rotWithShape="1">
          <a:blip r:embed="rId38">
            <a:alphaModFix/>
          </a:blip>
          <a:srcRect/>
          <a:stretch/>
        </p:blipFill>
        <p:spPr>
          <a:xfrm>
            <a:off x="7753227" y="3204617"/>
            <a:ext cx="560049" cy="746732"/>
          </a:xfrm>
          <a:prstGeom prst="rect">
            <a:avLst/>
          </a:prstGeom>
          <a:noFill/>
          <a:ln>
            <a:noFill/>
          </a:ln>
        </p:spPr>
      </p:pic>
      <p:pic>
        <p:nvPicPr>
          <p:cNvPr id="347" name="Google Shape;347;p33"/>
          <p:cNvPicPr preferRelativeResize="0"/>
          <p:nvPr/>
        </p:nvPicPr>
        <p:blipFill rotWithShape="1">
          <a:blip r:embed="rId39">
            <a:alphaModFix/>
          </a:blip>
          <a:srcRect/>
          <a:stretch/>
        </p:blipFill>
        <p:spPr>
          <a:xfrm>
            <a:off x="8287510" y="3204617"/>
            <a:ext cx="560049" cy="746732"/>
          </a:xfrm>
          <a:prstGeom prst="rect">
            <a:avLst/>
          </a:prstGeom>
          <a:noFill/>
          <a:ln>
            <a:noFill/>
          </a:ln>
        </p:spPr>
      </p:pic>
      <p:pic>
        <p:nvPicPr>
          <p:cNvPr id="348" name="Google Shape;348;p33"/>
          <p:cNvPicPr preferRelativeResize="0"/>
          <p:nvPr/>
        </p:nvPicPr>
        <p:blipFill rotWithShape="1">
          <a:blip r:embed="rId40">
            <a:alphaModFix/>
          </a:blip>
          <a:srcRect/>
          <a:stretch/>
        </p:blipFill>
        <p:spPr>
          <a:xfrm>
            <a:off x="781746" y="4179697"/>
            <a:ext cx="560049" cy="746732"/>
          </a:xfrm>
          <a:prstGeom prst="rect">
            <a:avLst/>
          </a:prstGeom>
          <a:noFill/>
          <a:ln>
            <a:noFill/>
          </a:ln>
        </p:spPr>
      </p:pic>
      <p:pic>
        <p:nvPicPr>
          <p:cNvPr id="349" name="Google Shape;349;p33"/>
          <p:cNvPicPr preferRelativeResize="0"/>
          <p:nvPr/>
        </p:nvPicPr>
        <p:blipFill rotWithShape="1">
          <a:blip r:embed="rId41">
            <a:alphaModFix/>
          </a:blip>
          <a:srcRect/>
          <a:stretch/>
        </p:blipFill>
        <p:spPr>
          <a:xfrm>
            <a:off x="1424850" y="4179697"/>
            <a:ext cx="560049" cy="746732"/>
          </a:xfrm>
          <a:prstGeom prst="rect">
            <a:avLst/>
          </a:prstGeom>
          <a:noFill/>
          <a:ln>
            <a:noFill/>
          </a:ln>
        </p:spPr>
      </p:pic>
      <p:pic>
        <p:nvPicPr>
          <p:cNvPr id="350" name="Google Shape;350;p33"/>
          <p:cNvPicPr preferRelativeResize="0"/>
          <p:nvPr/>
        </p:nvPicPr>
        <p:blipFill rotWithShape="1">
          <a:blip r:embed="rId42">
            <a:alphaModFix/>
          </a:blip>
          <a:srcRect/>
          <a:stretch/>
        </p:blipFill>
        <p:spPr>
          <a:xfrm>
            <a:off x="185348" y="4179697"/>
            <a:ext cx="560049" cy="746732"/>
          </a:xfrm>
          <a:prstGeom prst="rect">
            <a:avLst/>
          </a:prstGeom>
          <a:noFill/>
          <a:ln>
            <a:noFill/>
          </a:ln>
        </p:spPr>
      </p:pic>
      <p:pic>
        <p:nvPicPr>
          <p:cNvPr id="351" name="Google Shape;351;p33"/>
          <p:cNvPicPr preferRelativeResize="0"/>
          <p:nvPr/>
        </p:nvPicPr>
        <p:blipFill rotWithShape="1">
          <a:blip r:embed="rId43">
            <a:alphaModFix/>
          </a:blip>
          <a:srcRect/>
          <a:stretch/>
        </p:blipFill>
        <p:spPr>
          <a:xfrm>
            <a:off x="2000664" y="4179697"/>
            <a:ext cx="560049" cy="746732"/>
          </a:xfrm>
          <a:prstGeom prst="rect">
            <a:avLst/>
          </a:prstGeom>
          <a:noFill/>
          <a:ln>
            <a:noFill/>
          </a:ln>
        </p:spPr>
      </p:pic>
      <p:pic>
        <p:nvPicPr>
          <p:cNvPr id="352" name="Google Shape;352;p33"/>
          <p:cNvPicPr preferRelativeResize="0"/>
          <p:nvPr/>
        </p:nvPicPr>
        <p:blipFill rotWithShape="1">
          <a:blip r:embed="rId44">
            <a:alphaModFix/>
          </a:blip>
          <a:srcRect/>
          <a:stretch/>
        </p:blipFill>
        <p:spPr>
          <a:xfrm>
            <a:off x="2576478" y="4179697"/>
            <a:ext cx="560049" cy="746732"/>
          </a:xfrm>
          <a:prstGeom prst="rect">
            <a:avLst/>
          </a:prstGeom>
          <a:noFill/>
          <a:ln>
            <a:noFill/>
          </a:ln>
        </p:spPr>
      </p:pic>
      <p:pic>
        <p:nvPicPr>
          <p:cNvPr id="353" name="Google Shape;353;p33"/>
          <p:cNvPicPr preferRelativeResize="0"/>
          <p:nvPr/>
        </p:nvPicPr>
        <p:blipFill rotWithShape="1">
          <a:blip r:embed="rId45">
            <a:alphaModFix/>
          </a:blip>
          <a:srcRect/>
          <a:stretch/>
        </p:blipFill>
        <p:spPr>
          <a:xfrm>
            <a:off x="3152292" y="4179697"/>
            <a:ext cx="560049" cy="746732"/>
          </a:xfrm>
          <a:prstGeom prst="rect">
            <a:avLst/>
          </a:prstGeom>
          <a:noFill/>
          <a:ln>
            <a:noFill/>
          </a:ln>
        </p:spPr>
      </p:pic>
      <p:pic>
        <p:nvPicPr>
          <p:cNvPr id="354" name="Google Shape;354;p33"/>
          <p:cNvPicPr preferRelativeResize="0"/>
          <p:nvPr/>
        </p:nvPicPr>
        <p:blipFill rotWithShape="1">
          <a:blip r:embed="rId46">
            <a:alphaModFix/>
          </a:blip>
          <a:srcRect/>
          <a:stretch/>
        </p:blipFill>
        <p:spPr>
          <a:xfrm>
            <a:off x="3728106" y="4179697"/>
            <a:ext cx="560049" cy="746732"/>
          </a:xfrm>
          <a:prstGeom prst="rect">
            <a:avLst/>
          </a:prstGeom>
          <a:noFill/>
          <a:ln>
            <a:noFill/>
          </a:ln>
        </p:spPr>
      </p:pic>
      <p:pic>
        <p:nvPicPr>
          <p:cNvPr id="355" name="Google Shape;355;p33"/>
          <p:cNvPicPr preferRelativeResize="0"/>
          <p:nvPr/>
        </p:nvPicPr>
        <p:blipFill rotWithShape="1">
          <a:blip r:embed="rId47">
            <a:alphaModFix/>
          </a:blip>
          <a:srcRect/>
          <a:stretch/>
        </p:blipFill>
        <p:spPr>
          <a:xfrm>
            <a:off x="4303920" y="4179697"/>
            <a:ext cx="560049" cy="746732"/>
          </a:xfrm>
          <a:prstGeom prst="rect">
            <a:avLst/>
          </a:prstGeom>
          <a:noFill/>
          <a:ln>
            <a:noFill/>
          </a:ln>
        </p:spPr>
      </p:pic>
      <p:pic>
        <p:nvPicPr>
          <p:cNvPr id="356" name="Google Shape;356;p33"/>
          <p:cNvPicPr preferRelativeResize="0"/>
          <p:nvPr/>
        </p:nvPicPr>
        <p:blipFill rotWithShape="1">
          <a:blip r:embed="rId48">
            <a:alphaModFix/>
          </a:blip>
          <a:srcRect/>
          <a:stretch/>
        </p:blipFill>
        <p:spPr>
          <a:xfrm>
            <a:off x="4879734" y="4179697"/>
            <a:ext cx="560049" cy="746732"/>
          </a:xfrm>
          <a:prstGeom prst="rect">
            <a:avLst/>
          </a:prstGeom>
          <a:noFill/>
          <a:ln>
            <a:noFill/>
          </a:ln>
        </p:spPr>
      </p:pic>
      <p:pic>
        <p:nvPicPr>
          <p:cNvPr id="357" name="Google Shape;357;p33"/>
          <p:cNvPicPr preferRelativeResize="0"/>
          <p:nvPr/>
        </p:nvPicPr>
        <p:blipFill rotWithShape="1">
          <a:blip r:embed="rId49">
            <a:alphaModFix/>
          </a:blip>
          <a:srcRect/>
          <a:stretch/>
        </p:blipFill>
        <p:spPr>
          <a:xfrm>
            <a:off x="5455548" y="4179697"/>
            <a:ext cx="560049" cy="746732"/>
          </a:xfrm>
          <a:prstGeom prst="rect">
            <a:avLst/>
          </a:prstGeom>
          <a:noFill/>
          <a:ln>
            <a:noFill/>
          </a:ln>
        </p:spPr>
      </p:pic>
      <p:pic>
        <p:nvPicPr>
          <p:cNvPr id="358" name="Google Shape;358;p33"/>
          <p:cNvPicPr preferRelativeResize="0"/>
          <p:nvPr/>
        </p:nvPicPr>
        <p:blipFill rotWithShape="1">
          <a:blip r:embed="rId50">
            <a:alphaModFix/>
          </a:blip>
          <a:srcRect/>
          <a:stretch/>
        </p:blipFill>
        <p:spPr>
          <a:xfrm>
            <a:off x="6031362" y="4179697"/>
            <a:ext cx="560049" cy="746732"/>
          </a:xfrm>
          <a:prstGeom prst="rect">
            <a:avLst/>
          </a:prstGeom>
          <a:noFill/>
          <a:ln>
            <a:noFill/>
          </a:ln>
        </p:spPr>
      </p:pic>
      <p:pic>
        <p:nvPicPr>
          <p:cNvPr id="359" name="Google Shape;359;p33"/>
          <p:cNvPicPr preferRelativeResize="0"/>
          <p:nvPr/>
        </p:nvPicPr>
        <p:blipFill rotWithShape="1">
          <a:blip r:embed="rId51">
            <a:alphaModFix/>
          </a:blip>
          <a:srcRect/>
          <a:stretch/>
        </p:blipFill>
        <p:spPr>
          <a:xfrm>
            <a:off x="6607176" y="4179697"/>
            <a:ext cx="560049" cy="746732"/>
          </a:xfrm>
          <a:prstGeom prst="rect">
            <a:avLst/>
          </a:prstGeom>
          <a:noFill/>
          <a:ln>
            <a:noFill/>
          </a:ln>
        </p:spPr>
      </p:pic>
      <p:pic>
        <p:nvPicPr>
          <p:cNvPr id="360" name="Google Shape;360;p33"/>
          <p:cNvPicPr preferRelativeResize="0"/>
          <p:nvPr/>
        </p:nvPicPr>
        <p:blipFill rotWithShape="1">
          <a:blip r:embed="rId52">
            <a:alphaModFix/>
          </a:blip>
          <a:srcRect/>
          <a:stretch/>
        </p:blipFill>
        <p:spPr>
          <a:xfrm>
            <a:off x="7182990" y="4179697"/>
            <a:ext cx="560049" cy="746732"/>
          </a:xfrm>
          <a:prstGeom prst="rect">
            <a:avLst/>
          </a:prstGeom>
          <a:noFill/>
          <a:ln>
            <a:noFill/>
          </a:ln>
        </p:spPr>
      </p:pic>
      <p:pic>
        <p:nvPicPr>
          <p:cNvPr id="361" name="Google Shape;361;p33"/>
          <p:cNvPicPr preferRelativeResize="0"/>
          <p:nvPr/>
        </p:nvPicPr>
        <p:blipFill rotWithShape="1">
          <a:blip r:embed="rId53">
            <a:alphaModFix/>
          </a:blip>
          <a:srcRect/>
          <a:stretch/>
        </p:blipFill>
        <p:spPr>
          <a:xfrm>
            <a:off x="7758804" y="4179697"/>
            <a:ext cx="560049" cy="746732"/>
          </a:xfrm>
          <a:prstGeom prst="rect">
            <a:avLst/>
          </a:prstGeom>
          <a:noFill/>
          <a:ln>
            <a:noFill/>
          </a:ln>
        </p:spPr>
      </p:pic>
      <p:pic>
        <p:nvPicPr>
          <p:cNvPr id="362" name="Google Shape;362;p33"/>
          <p:cNvPicPr preferRelativeResize="0"/>
          <p:nvPr/>
        </p:nvPicPr>
        <p:blipFill rotWithShape="1">
          <a:blip r:embed="rId54">
            <a:alphaModFix/>
          </a:blip>
          <a:srcRect/>
          <a:stretch/>
        </p:blipFill>
        <p:spPr>
          <a:xfrm>
            <a:off x="143544" y="5214667"/>
            <a:ext cx="560049" cy="746732"/>
          </a:xfrm>
          <a:prstGeom prst="rect">
            <a:avLst/>
          </a:prstGeom>
          <a:noFill/>
          <a:ln>
            <a:noFill/>
          </a:ln>
        </p:spPr>
      </p:pic>
      <p:pic>
        <p:nvPicPr>
          <p:cNvPr id="363" name="Google Shape;363;p33"/>
          <p:cNvPicPr preferRelativeResize="0"/>
          <p:nvPr/>
        </p:nvPicPr>
        <p:blipFill rotWithShape="1">
          <a:blip r:embed="rId55">
            <a:alphaModFix/>
          </a:blip>
          <a:srcRect/>
          <a:stretch/>
        </p:blipFill>
        <p:spPr>
          <a:xfrm>
            <a:off x="679273" y="5214667"/>
            <a:ext cx="560049" cy="746732"/>
          </a:xfrm>
          <a:prstGeom prst="rect">
            <a:avLst/>
          </a:prstGeom>
          <a:noFill/>
          <a:ln>
            <a:noFill/>
          </a:ln>
        </p:spPr>
      </p:pic>
      <p:pic>
        <p:nvPicPr>
          <p:cNvPr id="364" name="Google Shape;364;p33"/>
          <p:cNvPicPr preferRelativeResize="0"/>
          <p:nvPr/>
        </p:nvPicPr>
        <p:blipFill rotWithShape="1">
          <a:blip r:embed="rId56">
            <a:alphaModFix/>
          </a:blip>
          <a:srcRect/>
          <a:stretch/>
        </p:blipFill>
        <p:spPr>
          <a:xfrm>
            <a:off x="1195346" y="5214667"/>
            <a:ext cx="560049" cy="746732"/>
          </a:xfrm>
          <a:prstGeom prst="rect">
            <a:avLst/>
          </a:prstGeom>
          <a:noFill/>
          <a:ln>
            <a:noFill/>
          </a:ln>
        </p:spPr>
      </p:pic>
      <p:pic>
        <p:nvPicPr>
          <p:cNvPr id="365" name="Google Shape;365;p33"/>
          <p:cNvPicPr preferRelativeResize="0"/>
          <p:nvPr/>
        </p:nvPicPr>
        <p:blipFill rotWithShape="1">
          <a:blip r:embed="rId57">
            <a:alphaModFix/>
          </a:blip>
          <a:srcRect/>
          <a:stretch/>
        </p:blipFill>
        <p:spPr>
          <a:xfrm>
            <a:off x="1711419" y="5214667"/>
            <a:ext cx="560049" cy="746732"/>
          </a:xfrm>
          <a:prstGeom prst="rect">
            <a:avLst/>
          </a:prstGeom>
          <a:noFill/>
          <a:ln>
            <a:noFill/>
          </a:ln>
        </p:spPr>
      </p:pic>
      <p:pic>
        <p:nvPicPr>
          <p:cNvPr id="366" name="Google Shape;366;p33"/>
          <p:cNvPicPr preferRelativeResize="0"/>
          <p:nvPr/>
        </p:nvPicPr>
        <p:blipFill rotWithShape="1">
          <a:blip r:embed="rId58">
            <a:alphaModFix/>
          </a:blip>
          <a:srcRect/>
          <a:stretch/>
        </p:blipFill>
        <p:spPr>
          <a:xfrm>
            <a:off x="8334614" y="4179697"/>
            <a:ext cx="560049" cy="746732"/>
          </a:xfrm>
          <a:prstGeom prst="rect">
            <a:avLst/>
          </a:prstGeom>
          <a:noFill/>
          <a:ln>
            <a:noFill/>
          </a:ln>
        </p:spPr>
      </p:pic>
      <p:pic>
        <p:nvPicPr>
          <p:cNvPr id="367" name="Google Shape;367;p33"/>
          <p:cNvPicPr preferRelativeResize="0"/>
          <p:nvPr/>
        </p:nvPicPr>
        <p:blipFill rotWithShape="1">
          <a:blip r:embed="rId59">
            <a:alphaModFix/>
          </a:blip>
          <a:srcRect/>
          <a:stretch/>
        </p:blipFill>
        <p:spPr>
          <a:xfrm>
            <a:off x="2227492" y="5214667"/>
            <a:ext cx="560049" cy="746732"/>
          </a:xfrm>
          <a:prstGeom prst="rect">
            <a:avLst/>
          </a:prstGeom>
          <a:noFill/>
          <a:ln>
            <a:noFill/>
          </a:ln>
        </p:spPr>
      </p:pic>
      <p:pic>
        <p:nvPicPr>
          <p:cNvPr id="368" name="Google Shape;368;p33"/>
          <p:cNvPicPr preferRelativeResize="0"/>
          <p:nvPr/>
        </p:nvPicPr>
        <p:blipFill rotWithShape="1">
          <a:blip r:embed="rId60">
            <a:alphaModFix/>
          </a:blip>
          <a:srcRect/>
          <a:stretch/>
        </p:blipFill>
        <p:spPr>
          <a:xfrm>
            <a:off x="2743565" y="5214667"/>
            <a:ext cx="560049" cy="746732"/>
          </a:xfrm>
          <a:prstGeom prst="rect">
            <a:avLst/>
          </a:prstGeom>
          <a:noFill/>
          <a:ln>
            <a:noFill/>
          </a:ln>
        </p:spPr>
      </p:pic>
      <p:pic>
        <p:nvPicPr>
          <p:cNvPr id="369" name="Google Shape;369;p33"/>
          <p:cNvPicPr preferRelativeResize="0"/>
          <p:nvPr/>
        </p:nvPicPr>
        <p:blipFill rotWithShape="1">
          <a:blip r:embed="rId61">
            <a:alphaModFix/>
          </a:blip>
          <a:srcRect/>
          <a:stretch/>
        </p:blipFill>
        <p:spPr>
          <a:xfrm>
            <a:off x="3259638" y="5214667"/>
            <a:ext cx="560049" cy="746732"/>
          </a:xfrm>
          <a:prstGeom prst="rect">
            <a:avLst/>
          </a:prstGeom>
          <a:noFill/>
          <a:ln>
            <a:noFill/>
          </a:ln>
        </p:spPr>
      </p:pic>
      <p:pic>
        <p:nvPicPr>
          <p:cNvPr id="370" name="Google Shape;370;p33"/>
          <p:cNvPicPr preferRelativeResize="0"/>
          <p:nvPr/>
        </p:nvPicPr>
        <p:blipFill rotWithShape="1">
          <a:blip r:embed="rId62">
            <a:alphaModFix/>
          </a:blip>
          <a:srcRect/>
          <a:stretch/>
        </p:blipFill>
        <p:spPr>
          <a:xfrm>
            <a:off x="3775710" y="5214667"/>
            <a:ext cx="560049" cy="746732"/>
          </a:xfrm>
          <a:prstGeom prst="rect">
            <a:avLst/>
          </a:prstGeom>
          <a:noFill/>
          <a:ln>
            <a:noFill/>
          </a:ln>
        </p:spPr>
      </p:pic>
      <p:pic>
        <p:nvPicPr>
          <p:cNvPr id="371" name="Google Shape;371;p33"/>
          <p:cNvPicPr preferRelativeResize="0"/>
          <p:nvPr/>
        </p:nvPicPr>
        <p:blipFill rotWithShape="1">
          <a:blip r:embed="rId63">
            <a:alphaModFix/>
          </a:blip>
          <a:srcRect/>
          <a:stretch/>
        </p:blipFill>
        <p:spPr>
          <a:xfrm>
            <a:off x="4291784" y="5214667"/>
            <a:ext cx="560049" cy="746732"/>
          </a:xfrm>
          <a:prstGeom prst="rect">
            <a:avLst/>
          </a:prstGeom>
          <a:noFill/>
          <a:ln>
            <a:noFill/>
          </a:ln>
        </p:spPr>
      </p:pic>
      <p:pic>
        <p:nvPicPr>
          <p:cNvPr id="372" name="Google Shape;372;p33"/>
          <p:cNvPicPr preferRelativeResize="0"/>
          <p:nvPr/>
        </p:nvPicPr>
        <p:blipFill rotWithShape="1">
          <a:blip r:embed="rId64">
            <a:alphaModFix/>
          </a:blip>
          <a:srcRect/>
          <a:stretch/>
        </p:blipFill>
        <p:spPr>
          <a:xfrm>
            <a:off x="4807857" y="5214667"/>
            <a:ext cx="560049" cy="746732"/>
          </a:xfrm>
          <a:prstGeom prst="rect">
            <a:avLst/>
          </a:prstGeom>
          <a:noFill/>
          <a:ln>
            <a:noFill/>
          </a:ln>
        </p:spPr>
      </p:pic>
      <p:pic>
        <p:nvPicPr>
          <p:cNvPr id="373" name="Google Shape;373;p33"/>
          <p:cNvPicPr preferRelativeResize="0"/>
          <p:nvPr/>
        </p:nvPicPr>
        <p:blipFill rotWithShape="1">
          <a:blip r:embed="rId65">
            <a:alphaModFix/>
          </a:blip>
          <a:srcRect/>
          <a:stretch/>
        </p:blipFill>
        <p:spPr>
          <a:xfrm>
            <a:off x="5323930" y="5214667"/>
            <a:ext cx="560049" cy="746732"/>
          </a:xfrm>
          <a:prstGeom prst="rect">
            <a:avLst/>
          </a:prstGeom>
          <a:noFill/>
          <a:ln>
            <a:noFill/>
          </a:ln>
        </p:spPr>
      </p:pic>
      <p:pic>
        <p:nvPicPr>
          <p:cNvPr id="374" name="Google Shape;374;p33"/>
          <p:cNvPicPr preferRelativeResize="0"/>
          <p:nvPr/>
        </p:nvPicPr>
        <p:blipFill rotWithShape="1">
          <a:blip r:embed="rId66">
            <a:alphaModFix/>
          </a:blip>
          <a:srcRect/>
          <a:stretch/>
        </p:blipFill>
        <p:spPr>
          <a:xfrm>
            <a:off x="5840003" y="5214667"/>
            <a:ext cx="560049" cy="746732"/>
          </a:xfrm>
          <a:prstGeom prst="rect">
            <a:avLst/>
          </a:prstGeom>
          <a:noFill/>
          <a:ln>
            <a:noFill/>
          </a:ln>
        </p:spPr>
      </p:pic>
    </p:spTree>
    <p:extLst>
      <p:ext uri="{BB962C8B-B14F-4D97-AF65-F5344CB8AC3E}">
        <p14:creationId xmlns:p14="http://schemas.microsoft.com/office/powerpoint/2010/main" val="18629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altLang="en-US" dirty="0"/>
              <a:t>Bowie State University</a:t>
            </a:r>
          </a:p>
          <a:p>
            <a:pPr>
              <a:defRPr/>
            </a:pPr>
            <a:r>
              <a:rPr lang="en-US" altLang="en-US" dirty="0"/>
              <a:t>Department of Computer Science</a:t>
            </a:r>
          </a:p>
        </p:txBody>
      </p:sp>
    </p:spTree>
    <p:extLst>
      <p:ext uri="{BB962C8B-B14F-4D97-AF65-F5344CB8AC3E}">
        <p14:creationId xmlns:p14="http://schemas.microsoft.com/office/powerpoint/2010/main" val="26589673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chemeClr val="dk1"/>
        </a:solidFill>
        <a:effectLst/>
      </p:bgPr>
    </p:bg>
    <p:spTree>
      <p:nvGrpSpPr>
        <p:cNvPr id="1" name="Shape 375"/>
        <p:cNvGrpSpPr/>
        <p:nvPr/>
      </p:nvGrpSpPr>
      <p:grpSpPr>
        <a:xfrm>
          <a:off x="0" y="0"/>
          <a:ext cx="0" cy="0"/>
          <a:chOff x="0" y="0"/>
          <a:chExt cx="0" cy="0"/>
        </a:xfrm>
      </p:grpSpPr>
      <p:sp>
        <p:nvSpPr>
          <p:cNvPr id="376" name="Google Shape;376;p34"/>
          <p:cNvSpPr/>
          <p:nvPr/>
        </p:nvSpPr>
        <p:spPr>
          <a:xfrm>
            <a:off x="254760" y="1750485"/>
            <a:ext cx="8560454" cy="452543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34"/>
          <p:cNvSpPr txBox="1">
            <a:spLocks noGrp="1"/>
          </p:cNvSpPr>
          <p:nvPr>
            <p:ph type="title"/>
          </p:nvPr>
        </p:nvSpPr>
        <p:spPr>
          <a:xfrm>
            <a:off x="254760" y="275167"/>
            <a:ext cx="8560454" cy="1143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78" name="Google Shape;378;p34"/>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87518346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ig Question or Section Black">
  <p:cSld name="Big Question or Section Black">
    <p:bg>
      <p:bgPr>
        <a:solidFill>
          <a:schemeClr val="dk1"/>
        </a:solidFill>
        <a:effectLst/>
      </p:bgPr>
    </p:bg>
    <p:spTree>
      <p:nvGrpSpPr>
        <p:cNvPr id="1" name="Shape 379"/>
        <p:cNvGrpSpPr/>
        <p:nvPr/>
      </p:nvGrpSpPr>
      <p:grpSpPr>
        <a:xfrm>
          <a:off x="0" y="0"/>
          <a:ext cx="0" cy="0"/>
          <a:chOff x="0" y="0"/>
          <a:chExt cx="0" cy="0"/>
        </a:xfrm>
      </p:grpSpPr>
      <p:sp>
        <p:nvSpPr>
          <p:cNvPr id="380" name="Google Shape;380;p35"/>
          <p:cNvSpPr txBox="1">
            <a:spLocks noGrp="1"/>
          </p:cNvSpPr>
          <p:nvPr>
            <p:ph type="title"/>
          </p:nvPr>
        </p:nvSpPr>
        <p:spPr>
          <a:xfrm>
            <a:off x="952501" y="1269399"/>
            <a:ext cx="6930571" cy="3253543"/>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400"/>
              <a:buNone/>
              <a:defRPr sz="4400" b="0" i="0">
                <a:solidFill>
                  <a:schemeClr val="lt1"/>
                </a:solidFill>
                <a:latin typeface="Source Sans Pro"/>
                <a:ea typeface="Source Sans Pro"/>
                <a:cs typeface="Source Sans Pro"/>
                <a:sym typeface="Source Sans P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1" name="Google Shape;381;p35"/>
          <p:cNvSpPr txBox="1">
            <a:spLocks noGrp="1"/>
          </p:cNvSpPr>
          <p:nvPr>
            <p:ph type="body" idx="1"/>
          </p:nvPr>
        </p:nvSpPr>
        <p:spPr>
          <a:xfrm>
            <a:off x="952501" y="3953387"/>
            <a:ext cx="6851951" cy="184089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480"/>
              </a:spcBef>
              <a:spcAft>
                <a:spcPts val="0"/>
              </a:spcAft>
              <a:buClr>
                <a:schemeClr val="lt1"/>
              </a:buClr>
              <a:buSzPts val="2160"/>
              <a:buNone/>
              <a:defRPr sz="2400" b="0" i="0">
                <a:solidFill>
                  <a:schemeClr val="lt1"/>
                </a:solidFill>
              </a:defRPr>
            </a:lvl1pPr>
            <a:lvl2pPr marL="914400" lvl="1" indent="-331469" algn="l">
              <a:lnSpc>
                <a:spcPct val="100000"/>
              </a:lnSpc>
              <a:spcBef>
                <a:spcPts val="360"/>
              </a:spcBef>
              <a:spcAft>
                <a:spcPts val="0"/>
              </a:spcAft>
              <a:buClr>
                <a:schemeClr val="lt1"/>
              </a:buClr>
              <a:buSzPts val="1620"/>
              <a:buChar char="•"/>
              <a:defRPr/>
            </a:lvl2pPr>
            <a:lvl3pPr marL="1371600" lvl="2" indent="-320039" algn="l">
              <a:lnSpc>
                <a:spcPct val="100000"/>
              </a:lnSpc>
              <a:spcBef>
                <a:spcPts val="360"/>
              </a:spcBef>
              <a:spcAft>
                <a:spcPts val="0"/>
              </a:spcAft>
              <a:buClr>
                <a:schemeClr val="lt1"/>
              </a:buClr>
              <a:buSzPts val="144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20039" algn="l">
              <a:lnSpc>
                <a:spcPct val="100000"/>
              </a:lnSpc>
              <a:spcBef>
                <a:spcPts val="360"/>
              </a:spcBef>
              <a:spcAft>
                <a:spcPts val="0"/>
              </a:spcAft>
              <a:buClr>
                <a:schemeClr val="lt1"/>
              </a:buClr>
              <a:buSzPts val="144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382" name="Google Shape;382;p35"/>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35472519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383"/>
        <p:cNvGrpSpPr/>
        <p:nvPr/>
      </p:nvGrpSpPr>
      <p:grpSpPr>
        <a:xfrm>
          <a:off x="0" y="0"/>
          <a:ext cx="0" cy="0"/>
          <a:chOff x="0" y="0"/>
          <a:chExt cx="0" cy="0"/>
        </a:xfrm>
      </p:grpSpPr>
      <p:sp>
        <p:nvSpPr>
          <p:cNvPr id="384" name="Google Shape;384;p36"/>
          <p:cNvSpPr txBox="1"/>
          <p:nvPr/>
        </p:nvSpPr>
        <p:spPr>
          <a:xfrm>
            <a:off x="254760" y="275167"/>
            <a:ext cx="8560454" cy="114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Source Sans Pro"/>
                <a:ea typeface="Source Sans Pro"/>
                <a:cs typeface="Source Sans Pro"/>
                <a:sym typeface="Source Sans Pro"/>
              </a:rPr>
              <a:t>Here are some icons to use - scalable</a:t>
            </a:r>
            <a:endParaRPr sz="1400" b="0" i="0" u="none" strike="noStrike" cap="none">
              <a:solidFill>
                <a:srgbClr val="000000"/>
              </a:solidFill>
              <a:latin typeface="Arial"/>
              <a:ea typeface="Arial"/>
              <a:cs typeface="Arial"/>
              <a:sym typeface="Arial"/>
            </a:endParaRPr>
          </a:p>
        </p:txBody>
      </p:sp>
      <p:pic>
        <p:nvPicPr>
          <p:cNvPr id="385" name="Google Shape;385;p36"/>
          <p:cNvPicPr preferRelativeResize="0"/>
          <p:nvPr/>
        </p:nvPicPr>
        <p:blipFill rotWithShape="1">
          <a:blip r:embed="rId2">
            <a:alphaModFix/>
          </a:blip>
          <a:srcRect/>
          <a:stretch/>
        </p:blipFill>
        <p:spPr>
          <a:xfrm flipH="1">
            <a:off x="335125" y="2224097"/>
            <a:ext cx="408066" cy="544088"/>
          </a:xfrm>
          <a:prstGeom prst="rect">
            <a:avLst/>
          </a:prstGeom>
          <a:noFill/>
          <a:ln>
            <a:noFill/>
          </a:ln>
        </p:spPr>
      </p:pic>
      <p:pic>
        <p:nvPicPr>
          <p:cNvPr id="386" name="Google Shape;386;p36"/>
          <p:cNvPicPr preferRelativeResize="0"/>
          <p:nvPr/>
        </p:nvPicPr>
        <p:blipFill rotWithShape="1">
          <a:blip r:embed="rId3">
            <a:alphaModFix/>
          </a:blip>
          <a:srcRect/>
          <a:stretch/>
        </p:blipFill>
        <p:spPr>
          <a:xfrm flipH="1">
            <a:off x="784432" y="2224097"/>
            <a:ext cx="408066" cy="544088"/>
          </a:xfrm>
          <a:prstGeom prst="rect">
            <a:avLst/>
          </a:prstGeom>
          <a:noFill/>
          <a:ln>
            <a:noFill/>
          </a:ln>
        </p:spPr>
      </p:pic>
      <p:pic>
        <p:nvPicPr>
          <p:cNvPr id="387" name="Google Shape;387;p36"/>
          <p:cNvPicPr preferRelativeResize="0"/>
          <p:nvPr/>
        </p:nvPicPr>
        <p:blipFill rotWithShape="1">
          <a:blip r:embed="rId4">
            <a:alphaModFix/>
          </a:blip>
          <a:srcRect/>
          <a:stretch/>
        </p:blipFill>
        <p:spPr>
          <a:xfrm flipH="1">
            <a:off x="1233739" y="2224097"/>
            <a:ext cx="408066" cy="544088"/>
          </a:xfrm>
          <a:prstGeom prst="rect">
            <a:avLst/>
          </a:prstGeom>
          <a:noFill/>
          <a:ln>
            <a:noFill/>
          </a:ln>
        </p:spPr>
      </p:pic>
      <p:pic>
        <p:nvPicPr>
          <p:cNvPr id="388" name="Google Shape;388;p36"/>
          <p:cNvPicPr preferRelativeResize="0"/>
          <p:nvPr/>
        </p:nvPicPr>
        <p:blipFill rotWithShape="1">
          <a:blip r:embed="rId5">
            <a:alphaModFix/>
          </a:blip>
          <a:srcRect/>
          <a:stretch/>
        </p:blipFill>
        <p:spPr>
          <a:xfrm flipH="1">
            <a:off x="1683046" y="2224097"/>
            <a:ext cx="408066" cy="544088"/>
          </a:xfrm>
          <a:prstGeom prst="rect">
            <a:avLst/>
          </a:prstGeom>
          <a:noFill/>
          <a:ln>
            <a:noFill/>
          </a:ln>
        </p:spPr>
      </p:pic>
      <p:pic>
        <p:nvPicPr>
          <p:cNvPr id="389" name="Google Shape;389;p36"/>
          <p:cNvPicPr preferRelativeResize="0"/>
          <p:nvPr/>
        </p:nvPicPr>
        <p:blipFill rotWithShape="1">
          <a:blip r:embed="rId6">
            <a:alphaModFix/>
          </a:blip>
          <a:srcRect/>
          <a:stretch/>
        </p:blipFill>
        <p:spPr>
          <a:xfrm flipH="1">
            <a:off x="2132353" y="2224097"/>
            <a:ext cx="408066" cy="544088"/>
          </a:xfrm>
          <a:prstGeom prst="rect">
            <a:avLst/>
          </a:prstGeom>
          <a:noFill/>
          <a:ln>
            <a:noFill/>
          </a:ln>
        </p:spPr>
      </p:pic>
      <p:pic>
        <p:nvPicPr>
          <p:cNvPr id="390" name="Google Shape;390;p36"/>
          <p:cNvPicPr preferRelativeResize="0"/>
          <p:nvPr/>
        </p:nvPicPr>
        <p:blipFill rotWithShape="1">
          <a:blip r:embed="rId7">
            <a:alphaModFix/>
          </a:blip>
          <a:srcRect/>
          <a:stretch/>
        </p:blipFill>
        <p:spPr>
          <a:xfrm flipH="1">
            <a:off x="2581660" y="2224097"/>
            <a:ext cx="408066" cy="544088"/>
          </a:xfrm>
          <a:prstGeom prst="rect">
            <a:avLst/>
          </a:prstGeom>
          <a:noFill/>
          <a:ln>
            <a:noFill/>
          </a:ln>
        </p:spPr>
      </p:pic>
      <p:pic>
        <p:nvPicPr>
          <p:cNvPr id="391" name="Google Shape;391;p36"/>
          <p:cNvPicPr preferRelativeResize="0"/>
          <p:nvPr/>
        </p:nvPicPr>
        <p:blipFill rotWithShape="1">
          <a:blip r:embed="rId8">
            <a:alphaModFix/>
          </a:blip>
          <a:srcRect/>
          <a:stretch/>
        </p:blipFill>
        <p:spPr>
          <a:xfrm flipH="1">
            <a:off x="3030967" y="2224097"/>
            <a:ext cx="408066" cy="544088"/>
          </a:xfrm>
          <a:prstGeom prst="rect">
            <a:avLst/>
          </a:prstGeom>
          <a:noFill/>
          <a:ln>
            <a:noFill/>
          </a:ln>
        </p:spPr>
      </p:pic>
      <p:pic>
        <p:nvPicPr>
          <p:cNvPr id="392" name="Google Shape;392;p36"/>
          <p:cNvPicPr preferRelativeResize="0"/>
          <p:nvPr/>
        </p:nvPicPr>
        <p:blipFill rotWithShape="1">
          <a:blip r:embed="rId9">
            <a:alphaModFix/>
          </a:blip>
          <a:srcRect/>
          <a:stretch/>
        </p:blipFill>
        <p:spPr>
          <a:xfrm flipH="1">
            <a:off x="3480274" y="2224097"/>
            <a:ext cx="408066" cy="544088"/>
          </a:xfrm>
          <a:prstGeom prst="rect">
            <a:avLst/>
          </a:prstGeom>
          <a:noFill/>
          <a:ln>
            <a:noFill/>
          </a:ln>
        </p:spPr>
      </p:pic>
      <p:pic>
        <p:nvPicPr>
          <p:cNvPr id="393" name="Google Shape;393;p36"/>
          <p:cNvPicPr preferRelativeResize="0"/>
          <p:nvPr/>
        </p:nvPicPr>
        <p:blipFill rotWithShape="1">
          <a:blip r:embed="rId10">
            <a:alphaModFix/>
          </a:blip>
          <a:srcRect/>
          <a:stretch/>
        </p:blipFill>
        <p:spPr>
          <a:xfrm flipH="1">
            <a:off x="3929581" y="2224097"/>
            <a:ext cx="408066" cy="544088"/>
          </a:xfrm>
          <a:prstGeom prst="rect">
            <a:avLst/>
          </a:prstGeom>
          <a:noFill/>
          <a:ln>
            <a:noFill/>
          </a:ln>
        </p:spPr>
      </p:pic>
      <p:pic>
        <p:nvPicPr>
          <p:cNvPr id="394" name="Google Shape;394;p36"/>
          <p:cNvPicPr preferRelativeResize="0"/>
          <p:nvPr/>
        </p:nvPicPr>
        <p:blipFill rotWithShape="1">
          <a:blip r:embed="rId11">
            <a:alphaModFix/>
          </a:blip>
          <a:srcRect/>
          <a:stretch/>
        </p:blipFill>
        <p:spPr>
          <a:xfrm flipH="1">
            <a:off x="4378888" y="2224097"/>
            <a:ext cx="408066" cy="544088"/>
          </a:xfrm>
          <a:prstGeom prst="rect">
            <a:avLst/>
          </a:prstGeom>
          <a:noFill/>
          <a:ln>
            <a:noFill/>
          </a:ln>
        </p:spPr>
      </p:pic>
      <p:pic>
        <p:nvPicPr>
          <p:cNvPr id="395" name="Google Shape;395;p36"/>
          <p:cNvPicPr preferRelativeResize="0"/>
          <p:nvPr/>
        </p:nvPicPr>
        <p:blipFill rotWithShape="1">
          <a:blip r:embed="rId12">
            <a:alphaModFix/>
          </a:blip>
          <a:srcRect/>
          <a:stretch/>
        </p:blipFill>
        <p:spPr>
          <a:xfrm flipH="1">
            <a:off x="4828195" y="2224097"/>
            <a:ext cx="408066" cy="544088"/>
          </a:xfrm>
          <a:prstGeom prst="rect">
            <a:avLst/>
          </a:prstGeom>
          <a:noFill/>
          <a:ln>
            <a:noFill/>
          </a:ln>
        </p:spPr>
      </p:pic>
      <p:pic>
        <p:nvPicPr>
          <p:cNvPr id="396" name="Google Shape;396;p36"/>
          <p:cNvPicPr preferRelativeResize="0"/>
          <p:nvPr/>
        </p:nvPicPr>
        <p:blipFill rotWithShape="1">
          <a:blip r:embed="rId13">
            <a:alphaModFix/>
          </a:blip>
          <a:srcRect/>
          <a:stretch/>
        </p:blipFill>
        <p:spPr>
          <a:xfrm flipH="1">
            <a:off x="5277502" y="2224097"/>
            <a:ext cx="408066" cy="544088"/>
          </a:xfrm>
          <a:prstGeom prst="rect">
            <a:avLst/>
          </a:prstGeom>
          <a:noFill/>
          <a:ln>
            <a:noFill/>
          </a:ln>
        </p:spPr>
      </p:pic>
      <p:pic>
        <p:nvPicPr>
          <p:cNvPr id="397" name="Google Shape;397;p36"/>
          <p:cNvPicPr preferRelativeResize="0"/>
          <p:nvPr/>
        </p:nvPicPr>
        <p:blipFill rotWithShape="1">
          <a:blip r:embed="rId14">
            <a:alphaModFix/>
          </a:blip>
          <a:srcRect/>
          <a:stretch/>
        </p:blipFill>
        <p:spPr>
          <a:xfrm flipH="1">
            <a:off x="5726809" y="2224097"/>
            <a:ext cx="408066" cy="544088"/>
          </a:xfrm>
          <a:prstGeom prst="rect">
            <a:avLst/>
          </a:prstGeom>
          <a:noFill/>
          <a:ln>
            <a:noFill/>
          </a:ln>
        </p:spPr>
      </p:pic>
      <p:pic>
        <p:nvPicPr>
          <p:cNvPr id="398" name="Google Shape;398;p36"/>
          <p:cNvPicPr preferRelativeResize="0"/>
          <p:nvPr/>
        </p:nvPicPr>
        <p:blipFill rotWithShape="1">
          <a:blip r:embed="rId15">
            <a:alphaModFix/>
          </a:blip>
          <a:srcRect/>
          <a:stretch/>
        </p:blipFill>
        <p:spPr>
          <a:xfrm flipH="1">
            <a:off x="6176116" y="2224097"/>
            <a:ext cx="408066" cy="544088"/>
          </a:xfrm>
          <a:prstGeom prst="rect">
            <a:avLst/>
          </a:prstGeom>
          <a:noFill/>
          <a:ln>
            <a:noFill/>
          </a:ln>
        </p:spPr>
      </p:pic>
      <p:pic>
        <p:nvPicPr>
          <p:cNvPr id="399" name="Google Shape;399;p36"/>
          <p:cNvPicPr preferRelativeResize="0"/>
          <p:nvPr/>
        </p:nvPicPr>
        <p:blipFill rotWithShape="1">
          <a:blip r:embed="rId16">
            <a:alphaModFix/>
          </a:blip>
          <a:srcRect/>
          <a:stretch/>
        </p:blipFill>
        <p:spPr>
          <a:xfrm flipH="1">
            <a:off x="6625423" y="2224097"/>
            <a:ext cx="408066" cy="544088"/>
          </a:xfrm>
          <a:prstGeom prst="rect">
            <a:avLst/>
          </a:prstGeom>
          <a:noFill/>
          <a:ln>
            <a:noFill/>
          </a:ln>
        </p:spPr>
      </p:pic>
      <p:pic>
        <p:nvPicPr>
          <p:cNvPr id="400" name="Google Shape;400;p36"/>
          <p:cNvPicPr preferRelativeResize="0"/>
          <p:nvPr/>
        </p:nvPicPr>
        <p:blipFill rotWithShape="1">
          <a:blip r:embed="rId17">
            <a:alphaModFix/>
          </a:blip>
          <a:srcRect/>
          <a:stretch/>
        </p:blipFill>
        <p:spPr>
          <a:xfrm flipH="1">
            <a:off x="7074730" y="2224097"/>
            <a:ext cx="408066" cy="544088"/>
          </a:xfrm>
          <a:prstGeom prst="rect">
            <a:avLst/>
          </a:prstGeom>
          <a:noFill/>
          <a:ln>
            <a:noFill/>
          </a:ln>
        </p:spPr>
      </p:pic>
      <p:pic>
        <p:nvPicPr>
          <p:cNvPr id="401" name="Google Shape;401;p36"/>
          <p:cNvPicPr preferRelativeResize="0"/>
          <p:nvPr/>
        </p:nvPicPr>
        <p:blipFill rotWithShape="1">
          <a:blip r:embed="rId18">
            <a:alphaModFix/>
          </a:blip>
          <a:srcRect/>
          <a:stretch/>
        </p:blipFill>
        <p:spPr>
          <a:xfrm flipH="1">
            <a:off x="7524037" y="2224097"/>
            <a:ext cx="408066" cy="544088"/>
          </a:xfrm>
          <a:prstGeom prst="rect">
            <a:avLst/>
          </a:prstGeom>
          <a:noFill/>
          <a:ln>
            <a:noFill/>
          </a:ln>
        </p:spPr>
      </p:pic>
      <p:pic>
        <p:nvPicPr>
          <p:cNvPr id="402" name="Google Shape;402;p36"/>
          <p:cNvPicPr preferRelativeResize="0"/>
          <p:nvPr/>
        </p:nvPicPr>
        <p:blipFill rotWithShape="1">
          <a:blip r:embed="rId19">
            <a:alphaModFix/>
          </a:blip>
          <a:srcRect/>
          <a:stretch/>
        </p:blipFill>
        <p:spPr>
          <a:xfrm flipH="1">
            <a:off x="7973344" y="2224097"/>
            <a:ext cx="408066" cy="544088"/>
          </a:xfrm>
          <a:prstGeom prst="rect">
            <a:avLst/>
          </a:prstGeom>
          <a:noFill/>
          <a:ln>
            <a:noFill/>
          </a:ln>
        </p:spPr>
      </p:pic>
      <p:pic>
        <p:nvPicPr>
          <p:cNvPr id="403" name="Google Shape;403;p36"/>
          <p:cNvPicPr preferRelativeResize="0"/>
          <p:nvPr/>
        </p:nvPicPr>
        <p:blipFill rotWithShape="1">
          <a:blip r:embed="rId20">
            <a:alphaModFix/>
          </a:blip>
          <a:srcRect/>
          <a:stretch/>
        </p:blipFill>
        <p:spPr>
          <a:xfrm flipH="1">
            <a:off x="8422651" y="2224097"/>
            <a:ext cx="408066" cy="544088"/>
          </a:xfrm>
          <a:prstGeom prst="rect">
            <a:avLst/>
          </a:prstGeom>
          <a:noFill/>
          <a:ln>
            <a:noFill/>
          </a:ln>
        </p:spPr>
      </p:pic>
      <p:sp>
        <p:nvSpPr>
          <p:cNvPr id="404" name="Google Shape;404;p36"/>
          <p:cNvSpPr txBox="1"/>
          <p:nvPr/>
        </p:nvSpPr>
        <p:spPr>
          <a:xfrm>
            <a:off x="272588" y="1810342"/>
            <a:ext cx="1248914" cy="50126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DB Benefits</a:t>
            </a:r>
            <a:endParaRPr sz="1400" b="0" i="0" u="none" strike="noStrike" cap="none">
              <a:solidFill>
                <a:srgbClr val="000000"/>
              </a:solidFill>
              <a:latin typeface="Arial"/>
              <a:ea typeface="Arial"/>
              <a:cs typeface="Arial"/>
              <a:sym typeface="Arial"/>
            </a:endParaRPr>
          </a:p>
        </p:txBody>
      </p:sp>
      <p:pic>
        <p:nvPicPr>
          <p:cNvPr id="405" name="Google Shape;405;p36"/>
          <p:cNvPicPr preferRelativeResize="0"/>
          <p:nvPr/>
        </p:nvPicPr>
        <p:blipFill rotWithShape="1">
          <a:blip r:embed="rId21">
            <a:alphaModFix/>
          </a:blip>
          <a:srcRect/>
          <a:stretch/>
        </p:blipFill>
        <p:spPr>
          <a:xfrm>
            <a:off x="310139" y="3439428"/>
            <a:ext cx="470108" cy="626811"/>
          </a:xfrm>
          <a:prstGeom prst="rect">
            <a:avLst/>
          </a:prstGeom>
          <a:noFill/>
          <a:ln>
            <a:noFill/>
          </a:ln>
        </p:spPr>
      </p:pic>
      <p:pic>
        <p:nvPicPr>
          <p:cNvPr id="406" name="Google Shape;406;p36"/>
          <p:cNvPicPr preferRelativeResize="0"/>
          <p:nvPr/>
        </p:nvPicPr>
        <p:blipFill rotWithShape="1">
          <a:blip r:embed="rId22">
            <a:alphaModFix/>
          </a:blip>
          <a:srcRect/>
          <a:stretch/>
        </p:blipFill>
        <p:spPr>
          <a:xfrm>
            <a:off x="851161" y="3439428"/>
            <a:ext cx="470108" cy="626811"/>
          </a:xfrm>
          <a:prstGeom prst="rect">
            <a:avLst/>
          </a:prstGeom>
          <a:noFill/>
          <a:ln>
            <a:noFill/>
          </a:ln>
        </p:spPr>
      </p:pic>
      <p:pic>
        <p:nvPicPr>
          <p:cNvPr id="407" name="Google Shape;407;p36"/>
          <p:cNvPicPr preferRelativeResize="0"/>
          <p:nvPr/>
        </p:nvPicPr>
        <p:blipFill rotWithShape="1">
          <a:blip r:embed="rId23">
            <a:alphaModFix/>
          </a:blip>
          <a:srcRect/>
          <a:stretch/>
        </p:blipFill>
        <p:spPr>
          <a:xfrm>
            <a:off x="1392183" y="3439428"/>
            <a:ext cx="470108" cy="626811"/>
          </a:xfrm>
          <a:prstGeom prst="rect">
            <a:avLst/>
          </a:prstGeom>
          <a:noFill/>
          <a:ln>
            <a:noFill/>
          </a:ln>
        </p:spPr>
      </p:pic>
      <p:pic>
        <p:nvPicPr>
          <p:cNvPr id="408" name="Google Shape;408;p36"/>
          <p:cNvPicPr preferRelativeResize="0"/>
          <p:nvPr/>
        </p:nvPicPr>
        <p:blipFill rotWithShape="1">
          <a:blip r:embed="rId24">
            <a:alphaModFix/>
          </a:blip>
          <a:srcRect/>
          <a:stretch/>
        </p:blipFill>
        <p:spPr>
          <a:xfrm>
            <a:off x="1933205" y="3439428"/>
            <a:ext cx="470108" cy="626811"/>
          </a:xfrm>
          <a:prstGeom prst="rect">
            <a:avLst/>
          </a:prstGeom>
          <a:noFill/>
          <a:ln>
            <a:noFill/>
          </a:ln>
        </p:spPr>
      </p:pic>
      <p:pic>
        <p:nvPicPr>
          <p:cNvPr id="409" name="Google Shape;409;p36"/>
          <p:cNvPicPr preferRelativeResize="0"/>
          <p:nvPr/>
        </p:nvPicPr>
        <p:blipFill rotWithShape="1">
          <a:blip r:embed="rId25">
            <a:alphaModFix/>
          </a:blip>
          <a:srcRect/>
          <a:stretch/>
        </p:blipFill>
        <p:spPr>
          <a:xfrm>
            <a:off x="2474227" y="3439428"/>
            <a:ext cx="470108" cy="626811"/>
          </a:xfrm>
          <a:prstGeom prst="rect">
            <a:avLst/>
          </a:prstGeom>
          <a:noFill/>
          <a:ln>
            <a:noFill/>
          </a:ln>
        </p:spPr>
      </p:pic>
      <p:pic>
        <p:nvPicPr>
          <p:cNvPr id="410" name="Google Shape;410;p36"/>
          <p:cNvPicPr preferRelativeResize="0"/>
          <p:nvPr/>
        </p:nvPicPr>
        <p:blipFill rotWithShape="1">
          <a:blip r:embed="rId26">
            <a:alphaModFix/>
          </a:blip>
          <a:srcRect/>
          <a:stretch/>
        </p:blipFill>
        <p:spPr>
          <a:xfrm>
            <a:off x="3015249" y="3439428"/>
            <a:ext cx="470108" cy="626811"/>
          </a:xfrm>
          <a:prstGeom prst="rect">
            <a:avLst/>
          </a:prstGeom>
          <a:noFill/>
          <a:ln>
            <a:noFill/>
          </a:ln>
        </p:spPr>
      </p:pic>
      <p:pic>
        <p:nvPicPr>
          <p:cNvPr id="411" name="Google Shape;411;p36"/>
          <p:cNvPicPr preferRelativeResize="0"/>
          <p:nvPr/>
        </p:nvPicPr>
        <p:blipFill rotWithShape="1">
          <a:blip r:embed="rId27">
            <a:alphaModFix/>
          </a:blip>
          <a:srcRect/>
          <a:stretch/>
        </p:blipFill>
        <p:spPr>
          <a:xfrm>
            <a:off x="3556271" y="3439428"/>
            <a:ext cx="470108" cy="626811"/>
          </a:xfrm>
          <a:prstGeom prst="rect">
            <a:avLst/>
          </a:prstGeom>
          <a:noFill/>
          <a:ln>
            <a:noFill/>
          </a:ln>
        </p:spPr>
      </p:pic>
      <p:pic>
        <p:nvPicPr>
          <p:cNvPr id="412" name="Google Shape;412;p36"/>
          <p:cNvPicPr preferRelativeResize="0"/>
          <p:nvPr/>
        </p:nvPicPr>
        <p:blipFill rotWithShape="1">
          <a:blip r:embed="rId28">
            <a:alphaModFix/>
          </a:blip>
          <a:srcRect/>
          <a:stretch/>
        </p:blipFill>
        <p:spPr>
          <a:xfrm>
            <a:off x="4097293" y="3439428"/>
            <a:ext cx="470108" cy="626811"/>
          </a:xfrm>
          <a:prstGeom prst="rect">
            <a:avLst/>
          </a:prstGeom>
          <a:noFill/>
          <a:ln>
            <a:noFill/>
          </a:ln>
        </p:spPr>
      </p:pic>
      <p:pic>
        <p:nvPicPr>
          <p:cNvPr id="413" name="Google Shape;413;p36"/>
          <p:cNvPicPr preferRelativeResize="0"/>
          <p:nvPr/>
        </p:nvPicPr>
        <p:blipFill rotWithShape="1">
          <a:blip r:embed="rId29">
            <a:alphaModFix/>
          </a:blip>
          <a:srcRect/>
          <a:stretch/>
        </p:blipFill>
        <p:spPr>
          <a:xfrm>
            <a:off x="4638315" y="3439428"/>
            <a:ext cx="470108" cy="626811"/>
          </a:xfrm>
          <a:prstGeom prst="rect">
            <a:avLst/>
          </a:prstGeom>
          <a:noFill/>
          <a:ln>
            <a:noFill/>
          </a:ln>
        </p:spPr>
      </p:pic>
      <p:pic>
        <p:nvPicPr>
          <p:cNvPr id="414" name="Google Shape;414;p36"/>
          <p:cNvPicPr preferRelativeResize="0"/>
          <p:nvPr/>
        </p:nvPicPr>
        <p:blipFill rotWithShape="1">
          <a:blip r:embed="rId30">
            <a:alphaModFix/>
          </a:blip>
          <a:srcRect/>
          <a:stretch/>
        </p:blipFill>
        <p:spPr>
          <a:xfrm>
            <a:off x="5179337" y="3439428"/>
            <a:ext cx="470108" cy="626811"/>
          </a:xfrm>
          <a:prstGeom prst="rect">
            <a:avLst/>
          </a:prstGeom>
          <a:noFill/>
          <a:ln>
            <a:noFill/>
          </a:ln>
        </p:spPr>
      </p:pic>
      <p:pic>
        <p:nvPicPr>
          <p:cNvPr id="415" name="Google Shape;415;p36"/>
          <p:cNvPicPr preferRelativeResize="0"/>
          <p:nvPr/>
        </p:nvPicPr>
        <p:blipFill rotWithShape="1">
          <a:blip r:embed="rId31">
            <a:alphaModFix/>
          </a:blip>
          <a:srcRect/>
          <a:stretch/>
        </p:blipFill>
        <p:spPr>
          <a:xfrm>
            <a:off x="5720359" y="3439428"/>
            <a:ext cx="470108" cy="626811"/>
          </a:xfrm>
          <a:prstGeom prst="rect">
            <a:avLst/>
          </a:prstGeom>
          <a:noFill/>
          <a:ln>
            <a:noFill/>
          </a:ln>
        </p:spPr>
      </p:pic>
      <p:pic>
        <p:nvPicPr>
          <p:cNvPr id="416" name="Google Shape;416;p36"/>
          <p:cNvPicPr preferRelativeResize="0"/>
          <p:nvPr/>
        </p:nvPicPr>
        <p:blipFill rotWithShape="1">
          <a:blip r:embed="rId32">
            <a:alphaModFix/>
          </a:blip>
          <a:srcRect/>
          <a:stretch/>
        </p:blipFill>
        <p:spPr>
          <a:xfrm>
            <a:off x="6261381" y="3439428"/>
            <a:ext cx="470108" cy="626811"/>
          </a:xfrm>
          <a:prstGeom prst="rect">
            <a:avLst/>
          </a:prstGeom>
          <a:noFill/>
          <a:ln>
            <a:noFill/>
          </a:ln>
        </p:spPr>
      </p:pic>
      <p:pic>
        <p:nvPicPr>
          <p:cNvPr id="417" name="Google Shape;417;p36"/>
          <p:cNvPicPr preferRelativeResize="0"/>
          <p:nvPr/>
        </p:nvPicPr>
        <p:blipFill rotWithShape="1">
          <a:blip r:embed="rId33">
            <a:alphaModFix/>
          </a:blip>
          <a:srcRect/>
          <a:stretch/>
        </p:blipFill>
        <p:spPr>
          <a:xfrm>
            <a:off x="6802403" y="3439428"/>
            <a:ext cx="470108" cy="626811"/>
          </a:xfrm>
          <a:prstGeom prst="rect">
            <a:avLst/>
          </a:prstGeom>
          <a:noFill/>
          <a:ln>
            <a:noFill/>
          </a:ln>
        </p:spPr>
      </p:pic>
      <p:pic>
        <p:nvPicPr>
          <p:cNvPr id="418" name="Google Shape;418;p36"/>
          <p:cNvPicPr preferRelativeResize="0"/>
          <p:nvPr/>
        </p:nvPicPr>
        <p:blipFill rotWithShape="1">
          <a:blip r:embed="rId34">
            <a:alphaModFix/>
          </a:blip>
          <a:srcRect/>
          <a:stretch/>
        </p:blipFill>
        <p:spPr>
          <a:xfrm>
            <a:off x="7343425" y="3439428"/>
            <a:ext cx="470108" cy="626811"/>
          </a:xfrm>
          <a:prstGeom prst="rect">
            <a:avLst/>
          </a:prstGeom>
          <a:noFill/>
          <a:ln>
            <a:noFill/>
          </a:ln>
        </p:spPr>
      </p:pic>
      <p:pic>
        <p:nvPicPr>
          <p:cNvPr id="419" name="Google Shape;419;p36"/>
          <p:cNvPicPr preferRelativeResize="0"/>
          <p:nvPr/>
        </p:nvPicPr>
        <p:blipFill rotWithShape="1">
          <a:blip r:embed="rId35">
            <a:alphaModFix/>
          </a:blip>
          <a:srcRect/>
          <a:stretch/>
        </p:blipFill>
        <p:spPr>
          <a:xfrm>
            <a:off x="7884447" y="3439428"/>
            <a:ext cx="470108" cy="626811"/>
          </a:xfrm>
          <a:prstGeom prst="rect">
            <a:avLst/>
          </a:prstGeom>
          <a:noFill/>
          <a:ln>
            <a:noFill/>
          </a:ln>
        </p:spPr>
      </p:pic>
      <p:pic>
        <p:nvPicPr>
          <p:cNvPr id="420" name="Google Shape;420;p36"/>
          <p:cNvPicPr preferRelativeResize="0"/>
          <p:nvPr/>
        </p:nvPicPr>
        <p:blipFill rotWithShape="1">
          <a:blip r:embed="rId36">
            <a:alphaModFix/>
          </a:blip>
          <a:srcRect/>
          <a:stretch/>
        </p:blipFill>
        <p:spPr>
          <a:xfrm>
            <a:off x="8425471" y="3439428"/>
            <a:ext cx="470108" cy="626811"/>
          </a:xfrm>
          <a:prstGeom prst="rect">
            <a:avLst/>
          </a:prstGeom>
          <a:noFill/>
          <a:ln>
            <a:noFill/>
          </a:ln>
        </p:spPr>
      </p:pic>
      <p:sp>
        <p:nvSpPr>
          <p:cNvPr id="421" name="Google Shape;421;p36"/>
          <p:cNvSpPr txBox="1"/>
          <p:nvPr/>
        </p:nvSpPr>
        <p:spPr>
          <a:xfrm>
            <a:off x="254760" y="3025671"/>
            <a:ext cx="1248914" cy="50126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DB Features</a:t>
            </a:r>
            <a:endParaRPr sz="1200" b="0" i="0" u="none" strike="noStrike" cap="none">
              <a:solidFill>
                <a:schemeClr val="lt1"/>
              </a:solidFill>
              <a:latin typeface="Source Sans Pro"/>
              <a:ea typeface="Source Sans Pro"/>
              <a:cs typeface="Source Sans Pro"/>
              <a:sym typeface="Source Sans Pro"/>
            </a:endParaRPr>
          </a:p>
        </p:txBody>
      </p:sp>
      <p:pic>
        <p:nvPicPr>
          <p:cNvPr id="422" name="Google Shape;422;p36"/>
          <p:cNvPicPr preferRelativeResize="0"/>
          <p:nvPr/>
        </p:nvPicPr>
        <p:blipFill rotWithShape="1">
          <a:blip r:embed="rId37">
            <a:alphaModFix/>
          </a:blip>
          <a:srcRect/>
          <a:stretch/>
        </p:blipFill>
        <p:spPr>
          <a:xfrm>
            <a:off x="319452" y="4737481"/>
            <a:ext cx="505980" cy="674640"/>
          </a:xfrm>
          <a:prstGeom prst="rect">
            <a:avLst/>
          </a:prstGeom>
          <a:noFill/>
          <a:ln>
            <a:noFill/>
          </a:ln>
        </p:spPr>
      </p:pic>
      <p:pic>
        <p:nvPicPr>
          <p:cNvPr id="423" name="Google Shape;423;p36"/>
          <p:cNvPicPr preferRelativeResize="0"/>
          <p:nvPr/>
        </p:nvPicPr>
        <p:blipFill rotWithShape="1">
          <a:blip r:embed="rId38">
            <a:alphaModFix/>
          </a:blip>
          <a:srcRect/>
          <a:stretch/>
        </p:blipFill>
        <p:spPr>
          <a:xfrm>
            <a:off x="799398" y="4737481"/>
            <a:ext cx="505980" cy="674640"/>
          </a:xfrm>
          <a:prstGeom prst="rect">
            <a:avLst/>
          </a:prstGeom>
          <a:noFill/>
          <a:ln>
            <a:noFill/>
          </a:ln>
        </p:spPr>
      </p:pic>
      <p:pic>
        <p:nvPicPr>
          <p:cNvPr id="424" name="Google Shape;424;p36"/>
          <p:cNvPicPr preferRelativeResize="0"/>
          <p:nvPr/>
        </p:nvPicPr>
        <p:blipFill rotWithShape="1">
          <a:blip r:embed="rId39">
            <a:alphaModFix/>
          </a:blip>
          <a:srcRect/>
          <a:stretch/>
        </p:blipFill>
        <p:spPr>
          <a:xfrm>
            <a:off x="1279344" y="4737481"/>
            <a:ext cx="505980" cy="674640"/>
          </a:xfrm>
          <a:prstGeom prst="rect">
            <a:avLst/>
          </a:prstGeom>
          <a:noFill/>
          <a:ln>
            <a:noFill/>
          </a:ln>
        </p:spPr>
      </p:pic>
      <p:pic>
        <p:nvPicPr>
          <p:cNvPr id="425" name="Google Shape;425;p36"/>
          <p:cNvPicPr preferRelativeResize="0"/>
          <p:nvPr/>
        </p:nvPicPr>
        <p:blipFill rotWithShape="1">
          <a:blip r:embed="rId40">
            <a:alphaModFix/>
          </a:blip>
          <a:srcRect/>
          <a:stretch/>
        </p:blipFill>
        <p:spPr>
          <a:xfrm>
            <a:off x="1759290" y="4737481"/>
            <a:ext cx="505980" cy="674640"/>
          </a:xfrm>
          <a:prstGeom prst="rect">
            <a:avLst/>
          </a:prstGeom>
          <a:noFill/>
          <a:ln>
            <a:noFill/>
          </a:ln>
        </p:spPr>
      </p:pic>
      <p:pic>
        <p:nvPicPr>
          <p:cNvPr id="426" name="Google Shape;426;p36"/>
          <p:cNvPicPr preferRelativeResize="0"/>
          <p:nvPr/>
        </p:nvPicPr>
        <p:blipFill rotWithShape="1">
          <a:blip r:embed="rId41">
            <a:alphaModFix/>
          </a:blip>
          <a:srcRect/>
          <a:stretch/>
        </p:blipFill>
        <p:spPr>
          <a:xfrm>
            <a:off x="2239236" y="4737481"/>
            <a:ext cx="505980" cy="674640"/>
          </a:xfrm>
          <a:prstGeom prst="rect">
            <a:avLst/>
          </a:prstGeom>
          <a:noFill/>
          <a:ln>
            <a:noFill/>
          </a:ln>
        </p:spPr>
      </p:pic>
      <p:pic>
        <p:nvPicPr>
          <p:cNvPr id="427" name="Google Shape;427;p36"/>
          <p:cNvPicPr preferRelativeResize="0"/>
          <p:nvPr/>
        </p:nvPicPr>
        <p:blipFill rotWithShape="1">
          <a:blip r:embed="rId42">
            <a:alphaModFix/>
          </a:blip>
          <a:srcRect/>
          <a:stretch/>
        </p:blipFill>
        <p:spPr>
          <a:xfrm>
            <a:off x="2719182" y="4737481"/>
            <a:ext cx="505980" cy="674640"/>
          </a:xfrm>
          <a:prstGeom prst="rect">
            <a:avLst/>
          </a:prstGeom>
          <a:noFill/>
          <a:ln>
            <a:noFill/>
          </a:ln>
        </p:spPr>
      </p:pic>
      <p:pic>
        <p:nvPicPr>
          <p:cNvPr id="428" name="Google Shape;428;p36"/>
          <p:cNvPicPr preferRelativeResize="0"/>
          <p:nvPr/>
        </p:nvPicPr>
        <p:blipFill rotWithShape="1">
          <a:blip r:embed="rId43">
            <a:alphaModFix/>
          </a:blip>
          <a:srcRect/>
          <a:stretch/>
        </p:blipFill>
        <p:spPr>
          <a:xfrm>
            <a:off x="3199128" y="4737481"/>
            <a:ext cx="505980" cy="674640"/>
          </a:xfrm>
          <a:prstGeom prst="rect">
            <a:avLst/>
          </a:prstGeom>
          <a:noFill/>
          <a:ln>
            <a:noFill/>
          </a:ln>
        </p:spPr>
      </p:pic>
      <p:pic>
        <p:nvPicPr>
          <p:cNvPr id="429" name="Google Shape;429;p36"/>
          <p:cNvPicPr preferRelativeResize="0"/>
          <p:nvPr/>
        </p:nvPicPr>
        <p:blipFill rotWithShape="1">
          <a:blip r:embed="rId44">
            <a:alphaModFix/>
          </a:blip>
          <a:srcRect/>
          <a:stretch/>
        </p:blipFill>
        <p:spPr>
          <a:xfrm>
            <a:off x="3679074" y="4737481"/>
            <a:ext cx="505980" cy="674640"/>
          </a:xfrm>
          <a:prstGeom prst="rect">
            <a:avLst/>
          </a:prstGeom>
          <a:noFill/>
          <a:ln>
            <a:noFill/>
          </a:ln>
        </p:spPr>
      </p:pic>
      <p:pic>
        <p:nvPicPr>
          <p:cNvPr id="430" name="Google Shape;430;p36"/>
          <p:cNvPicPr preferRelativeResize="0"/>
          <p:nvPr/>
        </p:nvPicPr>
        <p:blipFill rotWithShape="1">
          <a:blip r:embed="rId45">
            <a:alphaModFix/>
          </a:blip>
          <a:srcRect/>
          <a:stretch/>
        </p:blipFill>
        <p:spPr>
          <a:xfrm>
            <a:off x="4159020" y="4737481"/>
            <a:ext cx="505980" cy="674640"/>
          </a:xfrm>
          <a:prstGeom prst="rect">
            <a:avLst/>
          </a:prstGeom>
          <a:noFill/>
          <a:ln>
            <a:noFill/>
          </a:ln>
        </p:spPr>
      </p:pic>
      <p:pic>
        <p:nvPicPr>
          <p:cNvPr id="431" name="Google Shape;431;p36"/>
          <p:cNvPicPr preferRelativeResize="0"/>
          <p:nvPr/>
        </p:nvPicPr>
        <p:blipFill rotWithShape="1">
          <a:blip r:embed="rId46">
            <a:alphaModFix/>
          </a:blip>
          <a:srcRect/>
          <a:stretch/>
        </p:blipFill>
        <p:spPr>
          <a:xfrm>
            <a:off x="4638966" y="4737481"/>
            <a:ext cx="505980" cy="674640"/>
          </a:xfrm>
          <a:prstGeom prst="rect">
            <a:avLst/>
          </a:prstGeom>
          <a:noFill/>
          <a:ln>
            <a:noFill/>
          </a:ln>
        </p:spPr>
      </p:pic>
      <p:pic>
        <p:nvPicPr>
          <p:cNvPr id="432" name="Google Shape;432;p36"/>
          <p:cNvPicPr preferRelativeResize="0"/>
          <p:nvPr/>
        </p:nvPicPr>
        <p:blipFill rotWithShape="1">
          <a:blip r:embed="rId47">
            <a:alphaModFix/>
          </a:blip>
          <a:srcRect/>
          <a:stretch/>
        </p:blipFill>
        <p:spPr>
          <a:xfrm>
            <a:off x="5118912" y="4737481"/>
            <a:ext cx="505980" cy="674640"/>
          </a:xfrm>
          <a:prstGeom prst="rect">
            <a:avLst/>
          </a:prstGeom>
          <a:noFill/>
          <a:ln>
            <a:noFill/>
          </a:ln>
        </p:spPr>
      </p:pic>
      <p:pic>
        <p:nvPicPr>
          <p:cNvPr id="433" name="Google Shape;433;p36"/>
          <p:cNvPicPr preferRelativeResize="0"/>
          <p:nvPr/>
        </p:nvPicPr>
        <p:blipFill rotWithShape="1">
          <a:blip r:embed="rId48">
            <a:alphaModFix/>
          </a:blip>
          <a:srcRect/>
          <a:stretch/>
        </p:blipFill>
        <p:spPr>
          <a:xfrm>
            <a:off x="5598858" y="4737481"/>
            <a:ext cx="505980" cy="674640"/>
          </a:xfrm>
          <a:prstGeom prst="rect">
            <a:avLst/>
          </a:prstGeom>
          <a:noFill/>
          <a:ln>
            <a:noFill/>
          </a:ln>
        </p:spPr>
      </p:pic>
      <p:pic>
        <p:nvPicPr>
          <p:cNvPr id="434" name="Google Shape;434;p36"/>
          <p:cNvPicPr preferRelativeResize="0"/>
          <p:nvPr/>
        </p:nvPicPr>
        <p:blipFill rotWithShape="1">
          <a:blip r:embed="rId49">
            <a:alphaModFix/>
          </a:blip>
          <a:srcRect/>
          <a:stretch/>
        </p:blipFill>
        <p:spPr>
          <a:xfrm>
            <a:off x="6078804" y="4737481"/>
            <a:ext cx="505980" cy="674640"/>
          </a:xfrm>
          <a:prstGeom prst="rect">
            <a:avLst/>
          </a:prstGeom>
          <a:noFill/>
          <a:ln>
            <a:noFill/>
          </a:ln>
        </p:spPr>
      </p:pic>
      <p:pic>
        <p:nvPicPr>
          <p:cNvPr id="435" name="Google Shape;435;p36"/>
          <p:cNvPicPr preferRelativeResize="0"/>
          <p:nvPr/>
        </p:nvPicPr>
        <p:blipFill rotWithShape="1">
          <a:blip r:embed="rId50">
            <a:alphaModFix/>
          </a:blip>
          <a:srcRect/>
          <a:stretch/>
        </p:blipFill>
        <p:spPr>
          <a:xfrm>
            <a:off x="6558750" y="4737481"/>
            <a:ext cx="505980" cy="674640"/>
          </a:xfrm>
          <a:prstGeom prst="rect">
            <a:avLst/>
          </a:prstGeom>
          <a:noFill/>
          <a:ln>
            <a:noFill/>
          </a:ln>
        </p:spPr>
      </p:pic>
      <p:pic>
        <p:nvPicPr>
          <p:cNvPr id="436" name="Google Shape;436;p36"/>
          <p:cNvPicPr preferRelativeResize="0"/>
          <p:nvPr/>
        </p:nvPicPr>
        <p:blipFill rotWithShape="1">
          <a:blip r:embed="rId51">
            <a:alphaModFix/>
          </a:blip>
          <a:srcRect/>
          <a:stretch/>
        </p:blipFill>
        <p:spPr>
          <a:xfrm>
            <a:off x="7038696" y="4737481"/>
            <a:ext cx="505980" cy="674640"/>
          </a:xfrm>
          <a:prstGeom prst="rect">
            <a:avLst/>
          </a:prstGeom>
          <a:noFill/>
          <a:ln>
            <a:noFill/>
          </a:ln>
        </p:spPr>
      </p:pic>
      <p:pic>
        <p:nvPicPr>
          <p:cNvPr id="437" name="Google Shape;437;p36"/>
          <p:cNvPicPr preferRelativeResize="0"/>
          <p:nvPr/>
        </p:nvPicPr>
        <p:blipFill rotWithShape="1">
          <a:blip r:embed="rId52">
            <a:alphaModFix/>
          </a:blip>
          <a:srcRect/>
          <a:stretch/>
        </p:blipFill>
        <p:spPr>
          <a:xfrm>
            <a:off x="7518642" y="4737481"/>
            <a:ext cx="505980" cy="674640"/>
          </a:xfrm>
          <a:prstGeom prst="rect">
            <a:avLst/>
          </a:prstGeom>
          <a:noFill/>
          <a:ln>
            <a:noFill/>
          </a:ln>
        </p:spPr>
      </p:pic>
      <p:pic>
        <p:nvPicPr>
          <p:cNvPr id="438" name="Google Shape;438;p36"/>
          <p:cNvPicPr preferRelativeResize="0"/>
          <p:nvPr/>
        </p:nvPicPr>
        <p:blipFill rotWithShape="1">
          <a:blip r:embed="rId53">
            <a:alphaModFix/>
          </a:blip>
          <a:srcRect/>
          <a:stretch/>
        </p:blipFill>
        <p:spPr>
          <a:xfrm>
            <a:off x="7998588" y="4737481"/>
            <a:ext cx="505980" cy="674640"/>
          </a:xfrm>
          <a:prstGeom prst="rect">
            <a:avLst/>
          </a:prstGeom>
          <a:noFill/>
          <a:ln>
            <a:noFill/>
          </a:ln>
        </p:spPr>
      </p:pic>
      <p:pic>
        <p:nvPicPr>
          <p:cNvPr id="439" name="Google Shape;439;p36"/>
          <p:cNvPicPr preferRelativeResize="0"/>
          <p:nvPr/>
        </p:nvPicPr>
        <p:blipFill rotWithShape="1">
          <a:blip r:embed="rId54">
            <a:alphaModFix/>
          </a:blip>
          <a:srcRect/>
          <a:stretch/>
        </p:blipFill>
        <p:spPr>
          <a:xfrm>
            <a:off x="8478542" y="4737481"/>
            <a:ext cx="505980" cy="674640"/>
          </a:xfrm>
          <a:prstGeom prst="rect">
            <a:avLst/>
          </a:prstGeom>
          <a:noFill/>
          <a:ln>
            <a:noFill/>
          </a:ln>
        </p:spPr>
      </p:pic>
      <p:pic>
        <p:nvPicPr>
          <p:cNvPr id="440" name="Google Shape;440;p36"/>
          <p:cNvPicPr preferRelativeResize="0"/>
          <p:nvPr/>
        </p:nvPicPr>
        <p:blipFill rotWithShape="1">
          <a:blip r:embed="rId55">
            <a:alphaModFix/>
          </a:blip>
          <a:srcRect/>
          <a:stretch/>
        </p:blipFill>
        <p:spPr>
          <a:xfrm>
            <a:off x="6273884" y="5518387"/>
            <a:ext cx="500909" cy="667879"/>
          </a:xfrm>
          <a:prstGeom prst="rect">
            <a:avLst/>
          </a:prstGeom>
          <a:noFill/>
          <a:ln>
            <a:noFill/>
          </a:ln>
        </p:spPr>
      </p:pic>
      <p:pic>
        <p:nvPicPr>
          <p:cNvPr id="441" name="Google Shape;441;p36"/>
          <p:cNvPicPr preferRelativeResize="0"/>
          <p:nvPr/>
        </p:nvPicPr>
        <p:blipFill rotWithShape="1">
          <a:blip r:embed="rId56">
            <a:alphaModFix/>
          </a:blip>
          <a:srcRect/>
          <a:stretch/>
        </p:blipFill>
        <p:spPr>
          <a:xfrm>
            <a:off x="6885783" y="5518387"/>
            <a:ext cx="500909" cy="667879"/>
          </a:xfrm>
          <a:prstGeom prst="rect">
            <a:avLst/>
          </a:prstGeom>
          <a:noFill/>
          <a:ln>
            <a:noFill/>
          </a:ln>
        </p:spPr>
      </p:pic>
      <p:pic>
        <p:nvPicPr>
          <p:cNvPr id="442" name="Google Shape;442;p36"/>
          <p:cNvPicPr preferRelativeResize="0"/>
          <p:nvPr/>
        </p:nvPicPr>
        <p:blipFill rotWithShape="1">
          <a:blip r:embed="rId57">
            <a:alphaModFix/>
          </a:blip>
          <a:srcRect/>
          <a:stretch/>
        </p:blipFill>
        <p:spPr>
          <a:xfrm>
            <a:off x="7497680" y="5518387"/>
            <a:ext cx="500909" cy="667879"/>
          </a:xfrm>
          <a:prstGeom prst="rect">
            <a:avLst/>
          </a:prstGeom>
          <a:noFill/>
          <a:ln>
            <a:noFill/>
          </a:ln>
        </p:spPr>
      </p:pic>
      <p:pic>
        <p:nvPicPr>
          <p:cNvPr id="443" name="Google Shape;443;p36"/>
          <p:cNvPicPr preferRelativeResize="0"/>
          <p:nvPr/>
        </p:nvPicPr>
        <p:blipFill rotWithShape="1">
          <a:blip r:embed="rId58">
            <a:alphaModFix/>
          </a:blip>
          <a:srcRect/>
          <a:stretch/>
        </p:blipFill>
        <p:spPr>
          <a:xfrm>
            <a:off x="3939456" y="5537249"/>
            <a:ext cx="472617" cy="630156"/>
          </a:xfrm>
          <a:prstGeom prst="rect">
            <a:avLst/>
          </a:prstGeom>
          <a:noFill/>
          <a:ln>
            <a:noFill/>
          </a:ln>
        </p:spPr>
      </p:pic>
      <p:pic>
        <p:nvPicPr>
          <p:cNvPr id="444" name="Google Shape;444;p36"/>
          <p:cNvPicPr preferRelativeResize="0"/>
          <p:nvPr/>
        </p:nvPicPr>
        <p:blipFill rotWithShape="1">
          <a:blip r:embed="rId59">
            <a:alphaModFix/>
          </a:blip>
          <a:srcRect/>
          <a:stretch/>
        </p:blipFill>
        <p:spPr>
          <a:xfrm>
            <a:off x="4523063" y="5537249"/>
            <a:ext cx="472617" cy="630156"/>
          </a:xfrm>
          <a:prstGeom prst="rect">
            <a:avLst/>
          </a:prstGeom>
          <a:noFill/>
          <a:ln>
            <a:noFill/>
          </a:ln>
        </p:spPr>
      </p:pic>
      <p:pic>
        <p:nvPicPr>
          <p:cNvPr id="445" name="Google Shape;445;p36"/>
          <p:cNvPicPr preferRelativeResize="0"/>
          <p:nvPr/>
        </p:nvPicPr>
        <p:blipFill rotWithShape="1">
          <a:blip r:embed="rId60">
            <a:alphaModFix/>
          </a:blip>
          <a:srcRect/>
          <a:stretch/>
        </p:blipFill>
        <p:spPr>
          <a:xfrm>
            <a:off x="5106670" y="5537249"/>
            <a:ext cx="472617" cy="630156"/>
          </a:xfrm>
          <a:prstGeom prst="rect">
            <a:avLst/>
          </a:prstGeom>
          <a:noFill/>
          <a:ln>
            <a:noFill/>
          </a:ln>
        </p:spPr>
      </p:pic>
      <p:pic>
        <p:nvPicPr>
          <p:cNvPr id="446" name="Google Shape;446;p36"/>
          <p:cNvPicPr preferRelativeResize="0"/>
          <p:nvPr/>
        </p:nvPicPr>
        <p:blipFill rotWithShape="1">
          <a:blip r:embed="rId61">
            <a:alphaModFix/>
          </a:blip>
          <a:srcRect/>
          <a:stretch/>
        </p:blipFill>
        <p:spPr>
          <a:xfrm>
            <a:off x="5690277" y="5537249"/>
            <a:ext cx="472617" cy="630156"/>
          </a:xfrm>
          <a:prstGeom prst="rect">
            <a:avLst/>
          </a:prstGeom>
          <a:noFill/>
          <a:ln>
            <a:noFill/>
          </a:ln>
        </p:spPr>
      </p:pic>
      <p:pic>
        <p:nvPicPr>
          <p:cNvPr id="447" name="Google Shape;447;p36"/>
          <p:cNvPicPr preferRelativeResize="0"/>
          <p:nvPr/>
        </p:nvPicPr>
        <p:blipFill rotWithShape="1">
          <a:blip r:embed="rId62">
            <a:alphaModFix/>
          </a:blip>
          <a:srcRect/>
          <a:stretch/>
        </p:blipFill>
        <p:spPr>
          <a:xfrm>
            <a:off x="293050" y="5579043"/>
            <a:ext cx="409925" cy="546567"/>
          </a:xfrm>
          <a:prstGeom prst="rect">
            <a:avLst/>
          </a:prstGeom>
          <a:noFill/>
          <a:ln>
            <a:noFill/>
          </a:ln>
        </p:spPr>
      </p:pic>
      <p:pic>
        <p:nvPicPr>
          <p:cNvPr id="448" name="Google Shape;448;p36"/>
          <p:cNvPicPr preferRelativeResize="0"/>
          <p:nvPr/>
        </p:nvPicPr>
        <p:blipFill rotWithShape="1">
          <a:blip r:embed="rId63">
            <a:alphaModFix/>
          </a:blip>
          <a:srcRect/>
          <a:stretch/>
        </p:blipFill>
        <p:spPr>
          <a:xfrm>
            <a:off x="813966" y="5579043"/>
            <a:ext cx="409925" cy="546567"/>
          </a:xfrm>
          <a:prstGeom prst="rect">
            <a:avLst/>
          </a:prstGeom>
          <a:noFill/>
          <a:ln>
            <a:noFill/>
          </a:ln>
        </p:spPr>
      </p:pic>
      <p:pic>
        <p:nvPicPr>
          <p:cNvPr id="449" name="Google Shape;449;p36"/>
          <p:cNvPicPr preferRelativeResize="0"/>
          <p:nvPr/>
        </p:nvPicPr>
        <p:blipFill rotWithShape="1">
          <a:blip r:embed="rId64">
            <a:alphaModFix/>
          </a:blip>
          <a:srcRect/>
          <a:stretch/>
        </p:blipFill>
        <p:spPr>
          <a:xfrm>
            <a:off x="1334881" y="5579043"/>
            <a:ext cx="409925" cy="546567"/>
          </a:xfrm>
          <a:prstGeom prst="rect">
            <a:avLst/>
          </a:prstGeom>
          <a:noFill/>
          <a:ln>
            <a:noFill/>
          </a:ln>
        </p:spPr>
      </p:pic>
      <p:pic>
        <p:nvPicPr>
          <p:cNvPr id="450" name="Google Shape;450;p36"/>
          <p:cNvPicPr preferRelativeResize="0"/>
          <p:nvPr/>
        </p:nvPicPr>
        <p:blipFill rotWithShape="1">
          <a:blip r:embed="rId65">
            <a:alphaModFix/>
          </a:blip>
          <a:srcRect/>
          <a:stretch/>
        </p:blipFill>
        <p:spPr>
          <a:xfrm>
            <a:off x="1855796" y="5579043"/>
            <a:ext cx="409925" cy="546567"/>
          </a:xfrm>
          <a:prstGeom prst="rect">
            <a:avLst/>
          </a:prstGeom>
          <a:noFill/>
          <a:ln>
            <a:noFill/>
          </a:ln>
        </p:spPr>
      </p:pic>
      <p:pic>
        <p:nvPicPr>
          <p:cNvPr id="451" name="Google Shape;451;p36"/>
          <p:cNvPicPr preferRelativeResize="0"/>
          <p:nvPr/>
        </p:nvPicPr>
        <p:blipFill rotWithShape="1">
          <a:blip r:embed="rId66">
            <a:alphaModFix/>
          </a:blip>
          <a:srcRect/>
          <a:stretch/>
        </p:blipFill>
        <p:spPr>
          <a:xfrm>
            <a:off x="2376711" y="5579043"/>
            <a:ext cx="409925" cy="546567"/>
          </a:xfrm>
          <a:prstGeom prst="rect">
            <a:avLst/>
          </a:prstGeom>
          <a:noFill/>
          <a:ln>
            <a:noFill/>
          </a:ln>
        </p:spPr>
      </p:pic>
      <p:pic>
        <p:nvPicPr>
          <p:cNvPr id="452" name="Google Shape;452;p36"/>
          <p:cNvPicPr preferRelativeResize="0"/>
          <p:nvPr/>
        </p:nvPicPr>
        <p:blipFill rotWithShape="1">
          <a:blip r:embed="rId67">
            <a:alphaModFix/>
          </a:blip>
          <a:srcRect/>
          <a:stretch/>
        </p:blipFill>
        <p:spPr>
          <a:xfrm>
            <a:off x="2897626" y="5579043"/>
            <a:ext cx="409925" cy="546567"/>
          </a:xfrm>
          <a:prstGeom prst="rect">
            <a:avLst/>
          </a:prstGeom>
          <a:noFill/>
          <a:ln>
            <a:noFill/>
          </a:ln>
        </p:spPr>
      </p:pic>
      <p:pic>
        <p:nvPicPr>
          <p:cNvPr id="453" name="Google Shape;453;p36"/>
          <p:cNvPicPr preferRelativeResize="0"/>
          <p:nvPr/>
        </p:nvPicPr>
        <p:blipFill rotWithShape="1">
          <a:blip r:embed="rId68">
            <a:alphaModFix/>
          </a:blip>
          <a:srcRect/>
          <a:stretch/>
        </p:blipFill>
        <p:spPr>
          <a:xfrm>
            <a:off x="3418541" y="5579043"/>
            <a:ext cx="409925" cy="546567"/>
          </a:xfrm>
          <a:prstGeom prst="rect">
            <a:avLst/>
          </a:prstGeom>
          <a:noFill/>
          <a:ln>
            <a:noFill/>
          </a:ln>
        </p:spPr>
      </p:pic>
      <p:sp>
        <p:nvSpPr>
          <p:cNvPr id="454" name="Google Shape;454;p36"/>
          <p:cNvSpPr txBox="1"/>
          <p:nvPr/>
        </p:nvSpPr>
        <p:spPr>
          <a:xfrm>
            <a:off x="268994" y="4340467"/>
            <a:ext cx="2141610" cy="3970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General / Data Science</a:t>
            </a:r>
            <a:endParaRPr sz="1200" b="0" i="0" u="none" strike="noStrike" cap="none">
              <a:solidFill>
                <a:schemeClr val="lt1"/>
              </a:solidFill>
              <a:latin typeface="Source Sans Pro"/>
              <a:ea typeface="Source Sans Pro"/>
              <a:cs typeface="Source Sans Pro"/>
              <a:sym typeface="Source Sans Pro"/>
            </a:endParaRPr>
          </a:p>
        </p:txBody>
      </p:sp>
      <p:sp>
        <p:nvSpPr>
          <p:cNvPr id="455" name="Google Shape;455;p36"/>
          <p:cNvSpPr txBox="1"/>
          <p:nvPr/>
        </p:nvSpPr>
        <p:spPr>
          <a:xfrm>
            <a:off x="268994" y="1061764"/>
            <a:ext cx="8095812" cy="9486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5"/>
              </a:buClr>
              <a:buSzPts val="1260"/>
              <a:buFont typeface="Arial"/>
              <a:buNone/>
            </a:pPr>
            <a:r>
              <a:rPr lang="en" sz="1400" b="1" i="0" u="none" strike="noStrike" cap="none">
                <a:solidFill>
                  <a:schemeClr val="accent5"/>
                </a:solidFill>
                <a:latin typeface="Source Sans Pro"/>
                <a:ea typeface="Source Sans Pro"/>
                <a:cs typeface="Source Sans Pro"/>
                <a:sym typeface="Source Sans Pro"/>
              </a:rPr>
              <a:t>Icons can be recolored within Powerpoint </a:t>
            </a:r>
            <a:r>
              <a:rPr lang="en" sz="1400" b="1" i="0" u="none" strike="noStrike" cap="none">
                <a:solidFill>
                  <a:schemeClr val="lt1"/>
                </a:solidFill>
                <a:latin typeface="Source Sans Pro"/>
                <a:ea typeface="Source Sans Pro"/>
                <a:cs typeface="Source Sans Pro"/>
                <a:sym typeface="Source Sans Pro"/>
              </a:rPr>
              <a:t>— see: format picture / picture color / recolor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280"/>
              </a:spcBef>
              <a:spcAft>
                <a:spcPts val="0"/>
              </a:spcAft>
              <a:buClr>
                <a:schemeClr val="lt1"/>
              </a:buClr>
              <a:buSzPts val="1260"/>
              <a:buFont typeface="Arial"/>
              <a:buNone/>
            </a:pPr>
            <a:r>
              <a:rPr lang="en" sz="1400" b="1" i="0" u="none" strike="noStrike" cap="none">
                <a:solidFill>
                  <a:schemeClr val="lt1"/>
                </a:solidFill>
                <a:latin typeface="Source Sans Pro"/>
                <a:ea typeface="Source Sans Pro"/>
                <a:cs typeface="Source Sans Pro"/>
                <a:sym typeface="Source Sans Pro"/>
              </a:rPr>
              <a:t>Orange, Green, Black versions (no recoloration necessary) can be found in </a:t>
            </a:r>
            <a:r>
              <a:rPr lang="en" sz="1400" b="1" i="0" u="sng" strike="noStrike" cap="none">
                <a:solidFill>
                  <a:schemeClr val="hlink"/>
                </a:solidFill>
                <a:latin typeface="Source Sans Pro"/>
                <a:ea typeface="Source Sans Pro"/>
                <a:cs typeface="Source Sans Pro"/>
                <a:sym typeface="Source Sans Pro"/>
                <a:hlinkClick r:id="rId69"/>
              </a:rPr>
              <a:t>go/icons</a:t>
            </a:r>
            <a:endParaRPr sz="1400" b="1" i="0" u="none" strike="noStrike" cap="none">
              <a:solidFill>
                <a:schemeClr val="lt1"/>
              </a:solidFill>
              <a:latin typeface="Source Sans Pro"/>
              <a:ea typeface="Source Sans Pro"/>
              <a:cs typeface="Source Sans Pro"/>
              <a:sym typeface="Source Sans Pro"/>
            </a:endParaRPr>
          </a:p>
          <a:p>
            <a:pPr marL="0" marR="0" lvl="0" indent="0" algn="l" rtl="0">
              <a:lnSpc>
                <a:spcPct val="100000"/>
              </a:lnSpc>
              <a:spcBef>
                <a:spcPts val="240"/>
              </a:spcBef>
              <a:spcAft>
                <a:spcPts val="0"/>
              </a:spcAft>
              <a:buClr>
                <a:srgbClr val="3F3F3F"/>
              </a:buClr>
              <a:buSzPts val="1080"/>
              <a:buFont typeface="Arial"/>
              <a:buNone/>
            </a:pPr>
            <a:endParaRPr sz="1200" b="0" i="0" u="none" strike="noStrike" cap="none">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8380640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456"/>
        <p:cNvGrpSpPr/>
        <p:nvPr/>
      </p:nvGrpSpPr>
      <p:grpSpPr>
        <a:xfrm>
          <a:off x="0" y="0"/>
          <a:ext cx="0" cy="0"/>
          <a:chOff x="0" y="0"/>
          <a:chExt cx="0" cy="0"/>
        </a:xfrm>
      </p:grpSpPr>
      <p:sp>
        <p:nvSpPr>
          <p:cNvPr id="457" name="Google Shape;457;p37"/>
          <p:cNvSpPr txBox="1">
            <a:spLocks noGrp="1"/>
          </p:cNvSpPr>
          <p:nvPr>
            <p:ph type="title"/>
          </p:nvPr>
        </p:nvSpPr>
        <p:spPr>
          <a:xfrm>
            <a:off x="254760" y="275167"/>
            <a:ext cx="8560454" cy="1143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8" name="Google Shape;458;p37"/>
          <p:cNvSpPr txBox="1"/>
          <p:nvPr/>
        </p:nvSpPr>
        <p:spPr>
          <a:xfrm>
            <a:off x="276504" y="4253201"/>
            <a:ext cx="1248914" cy="50126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Industries</a:t>
            </a:r>
            <a:endParaRPr sz="1200" b="0" i="0" u="none" strike="noStrike" cap="none">
              <a:solidFill>
                <a:schemeClr val="lt1"/>
              </a:solidFill>
              <a:latin typeface="Source Sans Pro"/>
              <a:ea typeface="Source Sans Pro"/>
              <a:cs typeface="Source Sans Pro"/>
              <a:sym typeface="Source Sans Pro"/>
            </a:endParaRPr>
          </a:p>
        </p:txBody>
      </p:sp>
      <p:pic>
        <p:nvPicPr>
          <p:cNvPr id="459" name="Google Shape;459;p37"/>
          <p:cNvPicPr preferRelativeResize="0"/>
          <p:nvPr/>
        </p:nvPicPr>
        <p:blipFill rotWithShape="1">
          <a:blip r:embed="rId2">
            <a:alphaModFix/>
          </a:blip>
          <a:srcRect/>
          <a:stretch/>
        </p:blipFill>
        <p:spPr>
          <a:xfrm>
            <a:off x="375473" y="4724697"/>
            <a:ext cx="499670" cy="666227"/>
          </a:xfrm>
          <a:prstGeom prst="rect">
            <a:avLst/>
          </a:prstGeom>
          <a:noFill/>
          <a:ln>
            <a:noFill/>
          </a:ln>
        </p:spPr>
      </p:pic>
      <p:pic>
        <p:nvPicPr>
          <p:cNvPr id="460" name="Google Shape;460;p37"/>
          <p:cNvPicPr preferRelativeResize="0"/>
          <p:nvPr/>
        </p:nvPicPr>
        <p:blipFill rotWithShape="1">
          <a:blip r:embed="rId3">
            <a:alphaModFix/>
          </a:blip>
          <a:srcRect/>
          <a:stretch/>
        </p:blipFill>
        <p:spPr>
          <a:xfrm>
            <a:off x="956342" y="4724697"/>
            <a:ext cx="499670" cy="666227"/>
          </a:xfrm>
          <a:prstGeom prst="rect">
            <a:avLst/>
          </a:prstGeom>
          <a:noFill/>
          <a:ln>
            <a:noFill/>
          </a:ln>
        </p:spPr>
      </p:pic>
      <p:pic>
        <p:nvPicPr>
          <p:cNvPr id="461" name="Google Shape;461;p37"/>
          <p:cNvPicPr preferRelativeResize="0"/>
          <p:nvPr/>
        </p:nvPicPr>
        <p:blipFill rotWithShape="1">
          <a:blip r:embed="rId4">
            <a:alphaModFix/>
          </a:blip>
          <a:srcRect/>
          <a:stretch/>
        </p:blipFill>
        <p:spPr>
          <a:xfrm>
            <a:off x="1537211" y="4724697"/>
            <a:ext cx="499670" cy="666227"/>
          </a:xfrm>
          <a:prstGeom prst="rect">
            <a:avLst/>
          </a:prstGeom>
          <a:noFill/>
          <a:ln>
            <a:noFill/>
          </a:ln>
        </p:spPr>
      </p:pic>
      <p:pic>
        <p:nvPicPr>
          <p:cNvPr id="462" name="Google Shape;462;p37"/>
          <p:cNvPicPr preferRelativeResize="0"/>
          <p:nvPr/>
        </p:nvPicPr>
        <p:blipFill rotWithShape="1">
          <a:blip r:embed="rId5">
            <a:alphaModFix/>
          </a:blip>
          <a:srcRect/>
          <a:stretch/>
        </p:blipFill>
        <p:spPr>
          <a:xfrm>
            <a:off x="2118080" y="4724697"/>
            <a:ext cx="499670" cy="666227"/>
          </a:xfrm>
          <a:prstGeom prst="rect">
            <a:avLst/>
          </a:prstGeom>
          <a:noFill/>
          <a:ln>
            <a:noFill/>
          </a:ln>
        </p:spPr>
      </p:pic>
      <p:pic>
        <p:nvPicPr>
          <p:cNvPr id="463" name="Google Shape;463;p37"/>
          <p:cNvPicPr preferRelativeResize="0"/>
          <p:nvPr/>
        </p:nvPicPr>
        <p:blipFill rotWithShape="1">
          <a:blip r:embed="rId6">
            <a:alphaModFix/>
          </a:blip>
          <a:srcRect/>
          <a:stretch/>
        </p:blipFill>
        <p:spPr>
          <a:xfrm>
            <a:off x="2698949" y="4724697"/>
            <a:ext cx="499670" cy="666227"/>
          </a:xfrm>
          <a:prstGeom prst="rect">
            <a:avLst/>
          </a:prstGeom>
          <a:noFill/>
          <a:ln>
            <a:noFill/>
          </a:ln>
        </p:spPr>
      </p:pic>
      <p:pic>
        <p:nvPicPr>
          <p:cNvPr id="464" name="Google Shape;464;p37"/>
          <p:cNvPicPr preferRelativeResize="0"/>
          <p:nvPr/>
        </p:nvPicPr>
        <p:blipFill rotWithShape="1">
          <a:blip r:embed="rId7">
            <a:alphaModFix/>
          </a:blip>
          <a:srcRect/>
          <a:stretch/>
        </p:blipFill>
        <p:spPr>
          <a:xfrm>
            <a:off x="3279818" y="4724697"/>
            <a:ext cx="499670" cy="666227"/>
          </a:xfrm>
          <a:prstGeom prst="rect">
            <a:avLst/>
          </a:prstGeom>
          <a:noFill/>
          <a:ln>
            <a:noFill/>
          </a:ln>
        </p:spPr>
      </p:pic>
      <p:pic>
        <p:nvPicPr>
          <p:cNvPr id="465" name="Google Shape;465;p37"/>
          <p:cNvPicPr preferRelativeResize="0"/>
          <p:nvPr/>
        </p:nvPicPr>
        <p:blipFill rotWithShape="1">
          <a:blip r:embed="rId8">
            <a:alphaModFix/>
          </a:blip>
          <a:srcRect/>
          <a:stretch/>
        </p:blipFill>
        <p:spPr>
          <a:xfrm>
            <a:off x="3860687" y="4724697"/>
            <a:ext cx="499670" cy="666227"/>
          </a:xfrm>
          <a:prstGeom prst="rect">
            <a:avLst/>
          </a:prstGeom>
          <a:noFill/>
          <a:ln>
            <a:noFill/>
          </a:ln>
        </p:spPr>
      </p:pic>
      <p:pic>
        <p:nvPicPr>
          <p:cNvPr id="466" name="Google Shape;466;p37"/>
          <p:cNvPicPr preferRelativeResize="0"/>
          <p:nvPr/>
        </p:nvPicPr>
        <p:blipFill rotWithShape="1">
          <a:blip r:embed="rId9">
            <a:alphaModFix/>
          </a:blip>
          <a:srcRect/>
          <a:stretch/>
        </p:blipFill>
        <p:spPr>
          <a:xfrm>
            <a:off x="4441556" y="4724697"/>
            <a:ext cx="499670" cy="666227"/>
          </a:xfrm>
          <a:prstGeom prst="rect">
            <a:avLst/>
          </a:prstGeom>
          <a:noFill/>
          <a:ln>
            <a:noFill/>
          </a:ln>
        </p:spPr>
      </p:pic>
      <p:pic>
        <p:nvPicPr>
          <p:cNvPr id="467" name="Google Shape;467;p37"/>
          <p:cNvPicPr preferRelativeResize="0"/>
          <p:nvPr/>
        </p:nvPicPr>
        <p:blipFill rotWithShape="1">
          <a:blip r:embed="rId10">
            <a:alphaModFix/>
          </a:blip>
          <a:srcRect/>
          <a:stretch/>
        </p:blipFill>
        <p:spPr>
          <a:xfrm>
            <a:off x="5022425" y="4724697"/>
            <a:ext cx="499670" cy="666227"/>
          </a:xfrm>
          <a:prstGeom prst="rect">
            <a:avLst/>
          </a:prstGeom>
          <a:noFill/>
          <a:ln>
            <a:noFill/>
          </a:ln>
        </p:spPr>
      </p:pic>
      <p:pic>
        <p:nvPicPr>
          <p:cNvPr id="468" name="Google Shape;468;p37"/>
          <p:cNvPicPr preferRelativeResize="0"/>
          <p:nvPr/>
        </p:nvPicPr>
        <p:blipFill rotWithShape="1">
          <a:blip r:embed="rId11">
            <a:alphaModFix/>
          </a:blip>
          <a:srcRect/>
          <a:stretch/>
        </p:blipFill>
        <p:spPr>
          <a:xfrm>
            <a:off x="5603294" y="4724697"/>
            <a:ext cx="499670" cy="666227"/>
          </a:xfrm>
          <a:prstGeom prst="rect">
            <a:avLst/>
          </a:prstGeom>
          <a:noFill/>
          <a:ln>
            <a:noFill/>
          </a:ln>
        </p:spPr>
      </p:pic>
      <p:pic>
        <p:nvPicPr>
          <p:cNvPr id="469" name="Google Shape;469;p37"/>
          <p:cNvPicPr preferRelativeResize="0"/>
          <p:nvPr/>
        </p:nvPicPr>
        <p:blipFill rotWithShape="1">
          <a:blip r:embed="rId12">
            <a:alphaModFix/>
          </a:blip>
          <a:srcRect/>
          <a:stretch/>
        </p:blipFill>
        <p:spPr>
          <a:xfrm>
            <a:off x="6184163" y="4724697"/>
            <a:ext cx="499670" cy="666227"/>
          </a:xfrm>
          <a:prstGeom prst="rect">
            <a:avLst/>
          </a:prstGeom>
          <a:noFill/>
          <a:ln>
            <a:noFill/>
          </a:ln>
        </p:spPr>
      </p:pic>
      <p:pic>
        <p:nvPicPr>
          <p:cNvPr id="470" name="Google Shape;470;p37"/>
          <p:cNvPicPr preferRelativeResize="0"/>
          <p:nvPr/>
        </p:nvPicPr>
        <p:blipFill rotWithShape="1">
          <a:blip r:embed="rId13">
            <a:alphaModFix/>
          </a:blip>
          <a:srcRect/>
          <a:stretch/>
        </p:blipFill>
        <p:spPr>
          <a:xfrm>
            <a:off x="6765032" y="4724697"/>
            <a:ext cx="499670" cy="666227"/>
          </a:xfrm>
          <a:prstGeom prst="rect">
            <a:avLst/>
          </a:prstGeom>
          <a:noFill/>
          <a:ln>
            <a:noFill/>
          </a:ln>
        </p:spPr>
      </p:pic>
      <p:pic>
        <p:nvPicPr>
          <p:cNvPr id="471" name="Google Shape;471;p37"/>
          <p:cNvPicPr preferRelativeResize="0"/>
          <p:nvPr/>
        </p:nvPicPr>
        <p:blipFill rotWithShape="1">
          <a:blip r:embed="rId14">
            <a:alphaModFix/>
          </a:blip>
          <a:srcRect/>
          <a:stretch/>
        </p:blipFill>
        <p:spPr>
          <a:xfrm>
            <a:off x="7345900" y="4724697"/>
            <a:ext cx="499670" cy="666227"/>
          </a:xfrm>
          <a:prstGeom prst="rect">
            <a:avLst/>
          </a:prstGeom>
          <a:noFill/>
          <a:ln>
            <a:noFill/>
          </a:ln>
        </p:spPr>
      </p:pic>
      <p:pic>
        <p:nvPicPr>
          <p:cNvPr id="472" name="Google Shape;472;p37"/>
          <p:cNvPicPr preferRelativeResize="0"/>
          <p:nvPr/>
        </p:nvPicPr>
        <p:blipFill rotWithShape="1">
          <a:blip r:embed="rId15">
            <a:alphaModFix/>
          </a:blip>
          <a:srcRect/>
          <a:stretch/>
        </p:blipFill>
        <p:spPr>
          <a:xfrm>
            <a:off x="365481" y="3320059"/>
            <a:ext cx="535481" cy="713975"/>
          </a:xfrm>
          <a:prstGeom prst="rect">
            <a:avLst/>
          </a:prstGeom>
          <a:noFill/>
          <a:ln>
            <a:noFill/>
          </a:ln>
        </p:spPr>
      </p:pic>
      <p:pic>
        <p:nvPicPr>
          <p:cNvPr id="473" name="Google Shape;473;p37"/>
          <p:cNvPicPr preferRelativeResize="0"/>
          <p:nvPr/>
        </p:nvPicPr>
        <p:blipFill rotWithShape="1">
          <a:blip r:embed="rId16">
            <a:alphaModFix/>
          </a:blip>
          <a:srcRect/>
          <a:stretch/>
        </p:blipFill>
        <p:spPr>
          <a:xfrm>
            <a:off x="983901" y="3320059"/>
            <a:ext cx="535481" cy="713975"/>
          </a:xfrm>
          <a:prstGeom prst="rect">
            <a:avLst/>
          </a:prstGeom>
          <a:noFill/>
          <a:ln>
            <a:noFill/>
          </a:ln>
        </p:spPr>
      </p:pic>
      <p:pic>
        <p:nvPicPr>
          <p:cNvPr id="474" name="Google Shape;474;p37"/>
          <p:cNvPicPr preferRelativeResize="0"/>
          <p:nvPr/>
        </p:nvPicPr>
        <p:blipFill rotWithShape="1">
          <a:blip r:embed="rId17">
            <a:alphaModFix/>
          </a:blip>
          <a:srcRect/>
          <a:stretch/>
        </p:blipFill>
        <p:spPr>
          <a:xfrm>
            <a:off x="1602321" y="3320059"/>
            <a:ext cx="535481" cy="713975"/>
          </a:xfrm>
          <a:prstGeom prst="rect">
            <a:avLst/>
          </a:prstGeom>
          <a:noFill/>
          <a:ln>
            <a:noFill/>
          </a:ln>
        </p:spPr>
      </p:pic>
      <p:pic>
        <p:nvPicPr>
          <p:cNvPr id="475" name="Google Shape;475;p37"/>
          <p:cNvPicPr preferRelativeResize="0"/>
          <p:nvPr/>
        </p:nvPicPr>
        <p:blipFill rotWithShape="1">
          <a:blip r:embed="rId18">
            <a:alphaModFix/>
          </a:blip>
          <a:srcRect/>
          <a:stretch/>
        </p:blipFill>
        <p:spPr>
          <a:xfrm>
            <a:off x="2220741" y="3320059"/>
            <a:ext cx="535481" cy="713975"/>
          </a:xfrm>
          <a:prstGeom prst="rect">
            <a:avLst/>
          </a:prstGeom>
          <a:noFill/>
          <a:ln>
            <a:noFill/>
          </a:ln>
        </p:spPr>
      </p:pic>
      <p:pic>
        <p:nvPicPr>
          <p:cNvPr id="476" name="Google Shape;476;p37"/>
          <p:cNvPicPr preferRelativeResize="0"/>
          <p:nvPr/>
        </p:nvPicPr>
        <p:blipFill rotWithShape="1">
          <a:blip r:embed="rId19">
            <a:alphaModFix/>
          </a:blip>
          <a:srcRect/>
          <a:stretch/>
        </p:blipFill>
        <p:spPr>
          <a:xfrm>
            <a:off x="2839161" y="3320059"/>
            <a:ext cx="535481" cy="713975"/>
          </a:xfrm>
          <a:prstGeom prst="rect">
            <a:avLst/>
          </a:prstGeom>
          <a:noFill/>
          <a:ln>
            <a:noFill/>
          </a:ln>
        </p:spPr>
      </p:pic>
      <p:pic>
        <p:nvPicPr>
          <p:cNvPr id="477" name="Google Shape;477;p37"/>
          <p:cNvPicPr preferRelativeResize="0"/>
          <p:nvPr/>
        </p:nvPicPr>
        <p:blipFill rotWithShape="1">
          <a:blip r:embed="rId20">
            <a:alphaModFix/>
          </a:blip>
          <a:srcRect/>
          <a:stretch/>
        </p:blipFill>
        <p:spPr>
          <a:xfrm>
            <a:off x="3457581" y="3320059"/>
            <a:ext cx="535481" cy="713975"/>
          </a:xfrm>
          <a:prstGeom prst="rect">
            <a:avLst/>
          </a:prstGeom>
          <a:noFill/>
          <a:ln>
            <a:noFill/>
          </a:ln>
        </p:spPr>
      </p:pic>
      <p:pic>
        <p:nvPicPr>
          <p:cNvPr id="478" name="Google Shape;478;p37"/>
          <p:cNvPicPr preferRelativeResize="0"/>
          <p:nvPr/>
        </p:nvPicPr>
        <p:blipFill rotWithShape="1">
          <a:blip r:embed="rId21">
            <a:alphaModFix/>
          </a:blip>
          <a:srcRect/>
          <a:stretch/>
        </p:blipFill>
        <p:spPr>
          <a:xfrm>
            <a:off x="4076001" y="3320059"/>
            <a:ext cx="535481" cy="713975"/>
          </a:xfrm>
          <a:prstGeom prst="rect">
            <a:avLst/>
          </a:prstGeom>
          <a:noFill/>
          <a:ln>
            <a:noFill/>
          </a:ln>
        </p:spPr>
      </p:pic>
      <p:pic>
        <p:nvPicPr>
          <p:cNvPr id="479" name="Google Shape;479;p37"/>
          <p:cNvPicPr preferRelativeResize="0"/>
          <p:nvPr/>
        </p:nvPicPr>
        <p:blipFill rotWithShape="1">
          <a:blip r:embed="rId22">
            <a:alphaModFix/>
          </a:blip>
          <a:srcRect/>
          <a:stretch/>
        </p:blipFill>
        <p:spPr>
          <a:xfrm>
            <a:off x="4694421" y="3320059"/>
            <a:ext cx="535481" cy="713975"/>
          </a:xfrm>
          <a:prstGeom prst="rect">
            <a:avLst/>
          </a:prstGeom>
          <a:noFill/>
          <a:ln>
            <a:noFill/>
          </a:ln>
        </p:spPr>
      </p:pic>
      <p:pic>
        <p:nvPicPr>
          <p:cNvPr id="480" name="Google Shape;480;p37"/>
          <p:cNvPicPr preferRelativeResize="0"/>
          <p:nvPr/>
        </p:nvPicPr>
        <p:blipFill rotWithShape="1">
          <a:blip r:embed="rId23">
            <a:alphaModFix/>
          </a:blip>
          <a:srcRect/>
          <a:stretch/>
        </p:blipFill>
        <p:spPr>
          <a:xfrm>
            <a:off x="5312841" y="3320059"/>
            <a:ext cx="535481" cy="713975"/>
          </a:xfrm>
          <a:prstGeom prst="rect">
            <a:avLst/>
          </a:prstGeom>
          <a:noFill/>
          <a:ln>
            <a:noFill/>
          </a:ln>
        </p:spPr>
      </p:pic>
      <p:pic>
        <p:nvPicPr>
          <p:cNvPr id="481" name="Google Shape;481;p37"/>
          <p:cNvPicPr preferRelativeResize="0"/>
          <p:nvPr/>
        </p:nvPicPr>
        <p:blipFill rotWithShape="1">
          <a:blip r:embed="rId24">
            <a:alphaModFix/>
          </a:blip>
          <a:srcRect/>
          <a:stretch/>
        </p:blipFill>
        <p:spPr>
          <a:xfrm>
            <a:off x="5931261" y="3320059"/>
            <a:ext cx="535481" cy="713975"/>
          </a:xfrm>
          <a:prstGeom prst="rect">
            <a:avLst/>
          </a:prstGeom>
          <a:noFill/>
          <a:ln>
            <a:noFill/>
          </a:ln>
        </p:spPr>
      </p:pic>
      <p:pic>
        <p:nvPicPr>
          <p:cNvPr id="482" name="Google Shape;482;p37"/>
          <p:cNvPicPr preferRelativeResize="0"/>
          <p:nvPr/>
        </p:nvPicPr>
        <p:blipFill rotWithShape="1">
          <a:blip r:embed="rId25">
            <a:alphaModFix/>
          </a:blip>
          <a:srcRect/>
          <a:stretch/>
        </p:blipFill>
        <p:spPr>
          <a:xfrm>
            <a:off x="6549681" y="3320059"/>
            <a:ext cx="535481" cy="713975"/>
          </a:xfrm>
          <a:prstGeom prst="rect">
            <a:avLst/>
          </a:prstGeom>
          <a:noFill/>
          <a:ln>
            <a:noFill/>
          </a:ln>
        </p:spPr>
      </p:pic>
      <p:pic>
        <p:nvPicPr>
          <p:cNvPr id="483" name="Google Shape;483;p37"/>
          <p:cNvPicPr preferRelativeResize="0"/>
          <p:nvPr/>
        </p:nvPicPr>
        <p:blipFill rotWithShape="1">
          <a:blip r:embed="rId26">
            <a:alphaModFix/>
          </a:blip>
          <a:srcRect/>
          <a:stretch/>
        </p:blipFill>
        <p:spPr>
          <a:xfrm>
            <a:off x="7168101" y="3320059"/>
            <a:ext cx="535481" cy="713975"/>
          </a:xfrm>
          <a:prstGeom prst="rect">
            <a:avLst/>
          </a:prstGeom>
          <a:noFill/>
          <a:ln>
            <a:noFill/>
          </a:ln>
        </p:spPr>
      </p:pic>
      <p:pic>
        <p:nvPicPr>
          <p:cNvPr id="484" name="Google Shape;484;p37"/>
          <p:cNvPicPr preferRelativeResize="0"/>
          <p:nvPr/>
        </p:nvPicPr>
        <p:blipFill rotWithShape="1">
          <a:blip r:embed="rId27">
            <a:alphaModFix/>
          </a:blip>
          <a:srcRect/>
          <a:stretch/>
        </p:blipFill>
        <p:spPr>
          <a:xfrm>
            <a:off x="7786521" y="3320059"/>
            <a:ext cx="535481" cy="713975"/>
          </a:xfrm>
          <a:prstGeom prst="rect">
            <a:avLst/>
          </a:prstGeom>
          <a:noFill/>
          <a:ln>
            <a:noFill/>
          </a:ln>
        </p:spPr>
      </p:pic>
      <p:pic>
        <p:nvPicPr>
          <p:cNvPr id="485" name="Google Shape;485;p37"/>
          <p:cNvPicPr preferRelativeResize="0"/>
          <p:nvPr/>
        </p:nvPicPr>
        <p:blipFill rotWithShape="1">
          <a:blip r:embed="rId28">
            <a:alphaModFix/>
          </a:blip>
          <a:srcRect/>
          <a:stretch/>
        </p:blipFill>
        <p:spPr>
          <a:xfrm>
            <a:off x="8404939" y="3320059"/>
            <a:ext cx="535481" cy="713975"/>
          </a:xfrm>
          <a:prstGeom prst="rect">
            <a:avLst/>
          </a:prstGeom>
          <a:noFill/>
          <a:ln>
            <a:noFill/>
          </a:ln>
        </p:spPr>
      </p:pic>
      <p:sp>
        <p:nvSpPr>
          <p:cNvPr id="486" name="Google Shape;486;p37"/>
          <p:cNvSpPr txBox="1"/>
          <p:nvPr/>
        </p:nvSpPr>
        <p:spPr>
          <a:xfrm>
            <a:off x="269106" y="2958699"/>
            <a:ext cx="1248914" cy="50126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Security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240"/>
              </a:spcBef>
              <a:spcAft>
                <a:spcPts val="0"/>
              </a:spcAft>
              <a:buClr>
                <a:srgbClr val="3F3F3F"/>
              </a:buClr>
              <a:buSzPts val="1080"/>
              <a:buFont typeface="Arial"/>
              <a:buNone/>
            </a:pPr>
            <a:endParaRPr sz="1200" b="0" i="0" u="none" strike="noStrike" cap="none">
              <a:solidFill>
                <a:schemeClr val="lt1"/>
              </a:solidFill>
              <a:latin typeface="Source Sans Pro"/>
              <a:ea typeface="Source Sans Pro"/>
              <a:cs typeface="Source Sans Pro"/>
              <a:sym typeface="Source Sans Pro"/>
            </a:endParaRPr>
          </a:p>
        </p:txBody>
      </p:sp>
      <p:pic>
        <p:nvPicPr>
          <p:cNvPr id="487" name="Google Shape;487;p37"/>
          <p:cNvPicPr preferRelativeResize="0"/>
          <p:nvPr/>
        </p:nvPicPr>
        <p:blipFill rotWithShape="1">
          <a:blip r:embed="rId29">
            <a:alphaModFix/>
          </a:blip>
          <a:srcRect/>
          <a:stretch/>
        </p:blipFill>
        <p:spPr>
          <a:xfrm>
            <a:off x="365231" y="2076846"/>
            <a:ext cx="513604" cy="684805"/>
          </a:xfrm>
          <a:prstGeom prst="rect">
            <a:avLst/>
          </a:prstGeom>
          <a:noFill/>
          <a:ln>
            <a:noFill/>
          </a:ln>
        </p:spPr>
      </p:pic>
      <p:pic>
        <p:nvPicPr>
          <p:cNvPr id="488" name="Google Shape;488;p37"/>
          <p:cNvPicPr preferRelativeResize="0"/>
          <p:nvPr/>
        </p:nvPicPr>
        <p:blipFill rotWithShape="1">
          <a:blip r:embed="rId30">
            <a:alphaModFix/>
          </a:blip>
          <a:srcRect/>
          <a:stretch/>
        </p:blipFill>
        <p:spPr>
          <a:xfrm>
            <a:off x="1546779" y="2076846"/>
            <a:ext cx="513604" cy="684805"/>
          </a:xfrm>
          <a:prstGeom prst="rect">
            <a:avLst/>
          </a:prstGeom>
          <a:noFill/>
          <a:ln>
            <a:noFill/>
          </a:ln>
        </p:spPr>
      </p:pic>
      <p:pic>
        <p:nvPicPr>
          <p:cNvPr id="489" name="Google Shape;489;p37"/>
          <p:cNvPicPr preferRelativeResize="0"/>
          <p:nvPr/>
        </p:nvPicPr>
        <p:blipFill rotWithShape="1">
          <a:blip r:embed="rId31">
            <a:alphaModFix/>
          </a:blip>
          <a:srcRect/>
          <a:stretch/>
        </p:blipFill>
        <p:spPr>
          <a:xfrm>
            <a:off x="956005" y="2076846"/>
            <a:ext cx="513604" cy="684805"/>
          </a:xfrm>
          <a:prstGeom prst="rect">
            <a:avLst/>
          </a:prstGeom>
          <a:noFill/>
          <a:ln>
            <a:noFill/>
          </a:ln>
        </p:spPr>
      </p:pic>
      <p:pic>
        <p:nvPicPr>
          <p:cNvPr id="490" name="Google Shape;490;p37"/>
          <p:cNvPicPr preferRelativeResize="0"/>
          <p:nvPr/>
        </p:nvPicPr>
        <p:blipFill rotWithShape="1">
          <a:blip r:embed="rId32">
            <a:alphaModFix/>
          </a:blip>
          <a:srcRect/>
          <a:stretch/>
        </p:blipFill>
        <p:spPr>
          <a:xfrm>
            <a:off x="2137552" y="2076846"/>
            <a:ext cx="513604" cy="684805"/>
          </a:xfrm>
          <a:prstGeom prst="rect">
            <a:avLst/>
          </a:prstGeom>
          <a:noFill/>
          <a:ln>
            <a:noFill/>
          </a:ln>
        </p:spPr>
      </p:pic>
      <p:sp>
        <p:nvSpPr>
          <p:cNvPr id="491" name="Google Shape;491;p37"/>
          <p:cNvSpPr txBox="1"/>
          <p:nvPr/>
        </p:nvSpPr>
        <p:spPr>
          <a:xfrm>
            <a:off x="268857" y="1664198"/>
            <a:ext cx="1248914" cy="50126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Spark Benefits</a:t>
            </a:r>
            <a:endParaRPr sz="1200" b="0" i="0" u="none" strike="noStrike" cap="none">
              <a:solidFill>
                <a:schemeClr val="lt1"/>
              </a:solidFill>
              <a:latin typeface="Source Sans Pro"/>
              <a:ea typeface="Source Sans Pro"/>
              <a:cs typeface="Source Sans Pro"/>
              <a:sym typeface="Source Sans Pro"/>
            </a:endParaRPr>
          </a:p>
        </p:txBody>
      </p:sp>
      <p:pic>
        <p:nvPicPr>
          <p:cNvPr id="492" name="Google Shape;492;p37"/>
          <p:cNvPicPr preferRelativeResize="0"/>
          <p:nvPr/>
        </p:nvPicPr>
        <p:blipFill rotWithShape="1">
          <a:blip r:embed="rId33">
            <a:alphaModFix/>
          </a:blip>
          <a:srcRect/>
          <a:stretch/>
        </p:blipFill>
        <p:spPr>
          <a:xfrm>
            <a:off x="3284323" y="2093352"/>
            <a:ext cx="501224" cy="668299"/>
          </a:xfrm>
          <a:prstGeom prst="rect">
            <a:avLst/>
          </a:prstGeom>
          <a:noFill/>
          <a:ln>
            <a:noFill/>
          </a:ln>
        </p:spPr>
      </p:pic>
      <p:pic>
        <p:nvPicPr>
          <p:cNvPr id="493" name="Google Shape;493;p37"/>
          <p:cNvPicPr preferRelativeResize="0"/>
          <p:nvPr/>
        </p:nvPicPr>
        <p:blipFill rotWithShape="1">
          <a:blip r:embed="rId34">
            <a:alphaModFix/>
          </a:blip>
          <a:srcRect/>
          <a:stretch/>
        </p:blipFill>
        <p:spPr>
          <a:xfrm>
            <a:off x="3900128" y="2093352"/>
            <a:ext cx="501224" cy="668299"/>
          </a:xfrm>
          <a:prstGeom prst="rect">
            <a:avLst/>
          </a:prstGeom>
          <a:noFill/>
          <a:ln>
            <a:noFill/>
          </a:ln>
        </p:spPr>
      </p:pic>
      <p:pic>
        <p:nvPicPr>
          <p:cNvPr id="494" name="Google Shape;494;p37"/>
          <p:cNvPicPr preferRelativeResize="0"/>
          <p:nvPr/>
        </p:nvPicPr>
        <p:blipFill rotWithShape="1">
          <a:blip r:embed="rId35">
            <a:alphaModFix/>
          </a:blip>
          <a:srcRect/>
          <a:stretch/>
        </p:blipFill>
        <p:spPr>
          <a:xfrm>
            <a:off x="4515933" y="2093352"/>
            <a:ext cx="501224" cy="668299"/>
          </a:xfrm>
          <a:prstGeom prst="rect">
            <a:avLst/>
          </a:prstGeom>
          <a:noFill/>
          <a:ln>
            <a:noFill/>
          </a:ln>
        </p:spPr>
      </p:pic>
      <p:pic>
        <p:nvPicPr>
          <p:cNvPr id="495" name="Google Shape;495;p37"/>
          <p:cNvPicPr preferRelativeResize="0"/>
          <p:nvPr/>
        </p:nvPicPr>
        <p:blipFill rotWithShape="1">
          <a:blip r:embed="rId36">
            <a:alphaModFix/>
          </a:blip>
          <a:srcRect/>
          <a:stretch/>
        </p:blipFill>
        <p:spPr>
          <a:xfrm>
            <a:off x="5131738" y="2093352"/>
            <a:ext cx="501224" cy="668299"/>
          </a:xfrm>
          <a:prstGeom prst="rect">
            <a:avLst/>
          </a:prstGeom>
          <a:noFill/>
          <a:ln>
            <a:noFill/>
          </a:ln>
        </p:spPr>
      </p:pic>
      <p:pic>
        <p:nvPicPr>
          <p:cNvPr id="496" name="Google Shape;496;p37"/>
          <p:cNvPicPr preferRelativeResize="0"/>
          <p:nvPr/>
        </p:nvPicPr>
        <p:blipFill rotWithShape="1">
          <a:blip r:embed="rId37">
            <a:alphaModFix/>
          </a:blip>
          <a:srcRect/>
          <a:stretch/>
        </p:blipFill>
        <p:spPr>
          <a:xfrm>
            <a:off x="5747543" y="2093352"/>
            <a:ext cx="501224" cy="668299"/>
          </a:xfrm>
          <a:prstGeom prst="rect">
            <a:avLst/>
          </a:prstGeom>
          <a:noFill/>
          <a:ln>
            <a:noFill/>
          </a:ln>
        </p:spPr>
      </p:pic>
      <p:pic>
        <p:nvPicPr>
          <p:cNvPr id="497" name="Google Shape;497;p37"/>
          <p:cNvPicPr preferRelativeResize="0"/>
          <p:nvPr/>
        </p:nvPicPr>
        <p:blipFill rotWithShape="1">
          <a:blip r:embed="rId38">
            <a:alphaModFix/>
          </a:blip>
          <a:srcRect/>
          <a:stretch/>
        </p:blipFill>
        <p:spPr>
          <a:xfrm>
            <a:off x="6363348" y="2093352"/>
            <a:ext cx="501224" cy="668299"/>
          </a:xfrm>
          <a:prstGeom prst="rect">
            <a:avLst/>
          </a:prstGeom>
          <a:noFill/>
          <a:ln>
            <a:noFill/>
          </a:ln>
        </p:spPr>
      </p:pic>
      <p:pic>
        <p:nvPicPr>
          <p:cNvPr id="498" name="Google Shape;498;p37"/>
          <p:cNvPicPr preferRelativeResize="0"/>
          <p:nvPr/>
        </p:nvPicPr>
        <p:blipFill rotWithShape="1">
          <a:blip r:embed="rId39">
            <a:alphaModFix/>
          </a:blip>
          <a:srcRect/>
          <a:stretch/>
        </p:blipFill>
        <p:spPr>
          <a:xfrm>
            <a:off x="6979153" y="2093352"/>
            <a:ext cx="501224" cy="668299"/>
          </a:xfrm>
          <a:prstGeom prst="rect">
            <a:avLst/>
          </a:prstGeom>
          <a:noFill/>
          <a:ln>
            <a:noFill/>
          </a:ln>
        </p:spPr>
      </p:pic>
      <p:pic>
        <p:nvPicPr>
          <p:cNvPr id="499" name="Google Shape;499;p37"/>
          <p:cNvPicPr preferRelativeResize="0"/>
          <p:nvPr/>
        </p:nvPicPr>
        <p:blipFill rotWithShape="1">
          <a:blip r:embed="rId40">
            <a:alphaModFix/>
          </a:blip>
          <a:srcRect/>
          <a:stretch/>
        </p:blipFill>
        <p:spPr>
          <a:xfrm>
            <a:off x="7594958" y="2093352"/>
            <a:ext cx="501224" cy="668299"/>
          </a:xfrm>
          <a:prstGeom prst="rect">
            <a:avLst/>
          </a:prstGeom>
          <a:noFill/>
          <a:ln>
            <a:noFill/>
          </a:ln>
        </p:spPr>
      </p:pic>
      <p:pic>
        <p:nvPicPr>
          <p:cNvPr id="500" name="Google Shape;500;p37"/>
          <p:cNvPicPr preferRelativeResize="0"/>
          <p:nvPr/>
        </p:nvPicPr>
        <p:blipFill rotWithShape="1">
          <a:blip r:embed="rId41">
            <a:alphaModFix/>
          </a:blip>
          <a:srcRect/>
          <a:stretch/>
        </p:blipFill>
        <p:spPr>
          <a:xfrm>
            <a:off x="8210763" y="2093352"/>
            <a:ext cx="501224" cy="668299"/>
          </a:xfrm>
          <a:prstGeom prst="rect">
            <a:avLst/>
          </a:prstGeom>
          <a:noFill/>
          <a:ln>
            <a:noFill/>
          </a:ln>
        </p:spPr>
      </p:pic>
      <p:sp>
        <p:nvSpPr>
          <p:cNvPr id="501" name="Google Shape;501;p37"/>
          <p:cNvSpPr txBox="1"/>
          <p:nvPr/>
        </p:nvSpPr>
        <p:spPr>
          <a:xfrm>
            <a:off x="3187908" y="1667251"/>
            <a:ext cx="1248914" cy="50126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Spark Features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69134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807"/>
        <p:cNvGrpSpPr/>
        <p:nvPr/>
      </p:nvGrpSpPr>
      <p:grpSpPr>
        <a:xfrm>
          <a:off x="0" y="0"/>
          <a:ext cx="0" cy="0"/>
          <a:chOff x="0" y="0"/>
          <a:chExt cx="0" cy="0"/>
        </a:xfrm>
      </p:grpSpPr>
      <p:sp>
        <p:nvSpPr>
          <p:cNvPr id="808" name="Google Shape;808;p69"/>
          <p:cNvSpPr txBox="1">
            <a:spLocks noGrp="1"/>
          </p:cNvSpPr>
          <p:nvPr>
            <p:ph type="ctrTitle"/>
          </p:nvPr>
        </p:nvSpPr>
        <p:spPr>
          <a:xfrm>
            <a:off x="705556" y="2078365"/>
            <a:ext cx="8241000" cy="24844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1400"/>
              <a:buNone/>
              <a:defRPr sz="5400" b="0" i="0">
                <a:solidFill>
                  <a:schemeClr val="lt1"/>
                </a:solidFill>
                <a:latin typeface="Source Sans Pro Light"/>
                <a:ea typeface="Source Sans Pro Light"/>
                <a:cs typeface="Source Sans Pro Light"/>
                <a:sym typeface="Source Sans Pro Light"/>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09" name="Google Shape;809;p69"/>
          <p:cNvSpPr txBox="1">
            <a:spLocks noGrp="1"/>
          </p:cNvSpPr>
          <p:nvPr>
            <p:ph type="subTitle" idx="1"/>
          </p:nvPr>
        </p:nvSpPr>
        <p:spPr>
          <a:xfrm>
            <a:off x="689593" y="5568863"/>
            <a:ext cx="6400800" cy="605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lt1"/>
              </a:buClr>
              <a:buSzPts val="2160"/>
              <a:buNone/>
              <a:defRPr sz="2400" b="0" i="0">
                <a:solidFill>
                  <a:schemeClr val="lt1"/>
                </a:solidFill>
                <a:latin typeface="Source Sans Pro"/>
                <a:ea typeface="Source Sans Pro"/>
                <a:cs typeface="Source Sans Pro"/>
                <a:sym typeface="Source Sans Pro"/>
              </a:defRPr>
            </a:lvl1pPr>
            <a:lvl2pPr lvl="1" algn="ctr" rtl="0">
              <a:lnSpc>
                <a:spcPct val="100000"/>
              </a:lnSpc>
              <a:spcBef>
                <a:spcPts val="400"/>
              </a:spcBef>
              <a:spcAft>
                <a:spcPts val="0"/>
              </a:spcAft>
              <a:buClr>
                <a:srgbClr val="888888"/>
              </a:buClr>
              <a:buSzPts val="1800"/>
              <a:buNone/>
              <a:defRPr>
                <a:solidFill>
                  <a:srgbClr val="888888"/>
                </a:solidFill>
              </a:defRPr>
            </a:lvl2pPr>
            <a:lvl3pPr lvl="2" algn="ctr" rtl="0">
              <a:lnSpc>
                <a:spcPct val="100000"/>
              </a:lnSpc>
              <a:spcBef>
                <a:spcPts val="360"/>
              </a:spcBef>
              <a:spcAft>
                <a:spcPts val="0"/>
              </a:spcAft>
              <a:buClr>
                <a:srgbClr val="888888"/>
              </a:buClr>
              <a:buSzPts val="1440"/>
              <a:buNone/>
              <a:defRPr>
                <a:solidFill>
                  <a:srgbClr val="888888"/>
                </a:solidFill>
              </a:defRPr>
            </a:lvl3pPr>
            <a:lvl4pPr lvl="3" algn="ctr" rtl="0">
              <a:lnSpc>
                <a:spcPct val="100000"/>
              </a:lnSpc>
              <a:spcBef>
                <a:spcPts val="360"/>
              </a:spcBef>
              <a:spcAft>
                <a:spcPts val="0"/>
              </a:spcAft>
              <a:buClr>
                <a:srgbClr val="888888"/>
              </a:buClr>
              <a:buSzPts val="1620"/>
              <a:buNone/>
              <a:defRPr>
                <a:solidFill>
                  <a:srgbClr val="888888"/>
                </a:solidFill>
              </a:defRPr>
            </a:lvl4pPr>
            <a:lvl5pPr lvl="4" algn="ctr" rtl="0">
              <a:lnSpc>
                <a:spcPct val="100000"/>
              </a:lnSpc>
              <a:spcBef>
                <a:spcPts val="320"/>
              </a:spcBef>
              <a:spcAft>
                <a:spcPts val="0"/>
              </a:spcAft>
              <a:buClr>
                <a:srgbClr val="888888"/>
              </a:buClr>
              <a:buSzPts val="128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810" name="Google Shape;810;p69"/>
          <p:cNvSpPr txBox="1">
            <a:spLocks noGrp="1"/>
          </p:cNvSpPr>
          <p:nvPr>
            <p:ph type="body" idx="2"/>
          </p:nvPr>
        </p:nvSpPr>
        <p:spPr>
          <a:xfrm>
            <a:off x="687742" y="6084703"/>
            <a:ext cx="6446700" cy="5912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280"/>
              </a:spcBef>
              <a:spcAft>
                <a:spcPts val="0"/>
              </a:spcAft>
              <a:buClr>
                <a:schemeClr val="lt1"/>
              </a:buClr>
              <a:buSzPts val="1260"/>
              <a:buNone/>
              <a:defRPr sz="1400" b="0" i="0">
                <a:solidFill>
                  <a:schemeClr val="lt1"/>
                </a:solidFill>
                <a:latin typeface="Source Sans Pro"/>
                <a:ea typeface="Source Sans Pro"/>
                <a:cs typeface="Source Sans Pro"/>
                <a:sym typeface="Source Sans Pro"/>
              </a:defRPr>
            </a:lvl1pPr>
            <a:lvl2pPr marL="914400" lvl="1" indent="-331469" algn="l" rtl="0">
              <a:lnSpc>
                <a:spcPct val="100000"/>
              </a:lnSpc>
              <a:spcBef>
                <a:spcPts val="360"/>
              </a:spcBef>
              <a:spcAft>
                <a:spcPts val="0"/>
              </a:spcAft>
              <a:buClr>
                <a:schemeClr val="lt1"/>
              </a:buClr>
              <a:buSzPts val="1620"/>
              <a:buChar char="•"/>
              <a:defRPr/>
            </a:lvl2pPr>
            <a:lvl3pPr marL="1371600" lvl="2" indent="-320039" algn="l" rtl="0">
              <a:lnSpc>
                <a:spcPct val="100000"/>
              </a:lnSpc>
              <a:spcBef>
                <a:spcPts val="360"/>
              </a:spcBef>
              <a:spcAft>
                <a:spcPts val="0"/>
              </a:spcAft>
              <a:buClr>
                <a:schemeClr val="lt1"/>
              </a:buClr>
              <a:buSzPts val="1440"/>
              <a:buChar char="–"/>
              <a:defRPr/>
            </a:lvl3pPr>
            <a:lvl4pPr marL="1828800" lvl="3" indent="-331469" algn="l" rtl="0">
              <a:lnSpc>
                <a:spcPct val="100000"/>
              </a:lnSpc>
              <a:spcBef>
                <a:spcPts val="360"/>
              </a:spcBef>
              <a:spcAft>
                <a:spcPts val="0"/>
              </a:spcAft>
              <a:buClr>
                <a:schemeClr val="lt1"/>
              </a:buClr>
              <a:buSzPts val="1620"/>
              <a:buChar char="•"/>
              <a:defRPr/>
            </a:lvl4pPr>
            <a:lvl5pPr marL="2286000" lvl="4" indent="-320039" algn="l" rtl="0">
              <a:lnSpc>
                <a:spcPct val="100000"/>
              </a:lnSpc>
              <a:spcBef>
                <a:spcPts val="360"/>
              </a:spcBef>
              <a:spcAft>
                <a:spcPts val="0"/>
              </a:spcAft>
              <a:buClr>
                <a:schemeClr val="lt1"/>
              </a:buClr>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483984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bg>
      <p:bgPr>
        <a:solidFill>
          <a:schemeClr val="dk1"/>
        </a:solidFill>
        <a:effectLst/>
      </p:bgPr>
    </p:bg>
    <p:spTree>
      <p:nvGrpSpPr>
        <p:cNvPr id="1" name="Shape 811"/>
        <p:cNvGrpSpPr/>
        <p:nvPr/>
      </p:nvGrpSpPr>
      <p:grpSpPr>
        <a:xfrm>
          <a:off x="0" y="0"/>
          <a:ext cx="0" cy="0"/>
          <a:chOff x="0" y="0"/>
          <a:chExt cx="0" cy="0"/>
        </a:xfrm>
      </p:grpSpPr>
      <p:sp>
        <p:nvSpPr>
          <p:cNvPr id="812" name="Google Shape;812;p70"/>
          <p:cNvSpPr txBox="1">
            <a:spLocks noGrp="1"/>
          </p:cNvSpPr>
          <p:nvPr>
            <p:ph type="title"/>
          </p:nvPr>
        </p:nvSpPr>
        <p:spPr>
          <a:xfrm>
            <a:off x="254760" y="275167"/>
            <a:ext cx="8560500" cy="11432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3" name="Google Shape;813;p70"/>
          <p:cNvSpPr txBox="1">
            <a:spLocks noGrp="1"/>
          </p:cNvSpPr>
          <p:nvPr>
            <p:ph type="body" idx="1"/>
          </p:nvPr>
        </p:nvSpPr>
        <p:spPr>
          <a:xfrm>
            <a:off x="254760" y="1750484"/>
            <a:ext cx="8560500" cy="4525600"/>
          </a:xfrm>
          <a:prstGeom prst="rect">
            <a:avLst/>
          </a:prstGeom>
          <a:noFill/>
          <a:ln>
            <a:noFill/>
          </a:ln>
        </p:spPr>
        <p:txBody>
          <a:bodyPr spcFirstLastPara="1" wrap="square" lIns="91425" tIns="45700" rIns="91425" bIns="45700" anchor="t" anchorCtr="0">
            <a:noAutofit/>
          </a:bodyPr>
          <a:lstStyle>
            <a:lvl1pPr marL="457200" lvl="0" indent="-365760" algn="l" rtl="0">
              <a:lnSpc>
                <a:spcPct val="100000"/>
              </a:lnSpc>
              <a:spcBef>
                <a:spcPts val="480"/>
              </a:spcBef>
              <a:spcAft>
                <a:spcPts val="0"/>
              </a:spcAft>
              <a:buClr>
                <a:schemeClr val="lt1"/>
              </a:buClr>
              <a:buSzPts val="2160"/>
              <a:buChar char="•"/>
              <a:defRPr>
                <a:solidFill>
                  <a:schemeClr val="lt1"/>
                </a:solidFill>
              </a:defRPr>
            </a:lvl1pPr>
            <a:lvl2pPr marL="914400" lvl="1" indent="-342900" algn="l" rtl="0">
              <a:lnSpc>
                <a:spcPct val="100000"/>
              </a:lnSpc>
              <a:spcBef>
                <a:spcPts val="400"/>
              </a:spcBef>
              <a:spcAft>
                <a:spcPts val="0"/>
              </a:spcAft>
              <a:buClr>
                <a:schemeClr val="lt1"/>
              </a:buClr>
              <a:buSzPts val="1800"/>
              <a:buChar char="•"/>
              <a:defRPr>
                <a:solidFill>
                  <a:schemeClr val="lt1"/>
                </a:solidFill>
              </a:defRPr>
            </a:lvl2pPr>
            <a:lvl3pPr marL="1371600" lvl="2" indent="-320039" algn="l" rtl="0">
              <a:lnSpc>
                <a:spcPct val="100000"/>
              </a:lnSpc>
              <a:spcBef>
                <a:spcPts val="360"/>
              </a:spcBef>
              <a:spcAft>
                <a:spcPts val="0"/>
              </a:spcAft>
              <a:buClr>
                <a:schemeClr val="lt1"/>
              </a:buClr>
              <a:buSzPts val="1440"/>
              <a:buChar char="–"/>
              <a:defRPr>
                <a:solidFill>
                  <a:schemeClr val="lt1"/>
                </a:solidFill>
              </a:defRPr>
            </a:lvl3pPr>
            <a:lvl4pPr marL="1828800" lvl="3" indent="-331469" algn="l" rtl="0">
              <a:lnSpc>
                <a:spcPct val="100000"/>
              </a:lnSpc>
              <a:spcBef>
                <a:spcPts val="360"/>
              </a:spcBef>
              <a:spcAft>
                <a:spcPts val="0"/>
              </a:spcAft>
              <a:buClr>
                <a:schemeClr val="lt1"/>
              </a:buClr>
              <a:buSzPts val="1620"/>
              <a:buChar char="•"/>
              <a:defRPr>
                <a:solidFill>
                  <a:schemeClr val="lt1"/>
                </a:solidFill>
              </a:defRPr>
            </a:lvl4pPr>
            <a:lvl5pPr marL="2286000" lvl="4" indent="-309879" algn="l" rtl="0">
              <a:lnSpc>
                <a:spcPct val="100000"/>
              </a:lnSpc>
              <a:spcBef>
                <a:spcPts val="320"/>
              </a:spcBef>
              <a:spcAft>
                <a:spcPts val="0"/>
              </a:spcAft>
              <a:buClr>
                <a:schemeClr val="lt1"/>
              </a:buClr>
              <a:buSzPts val="1280"/>
              <a:buChar char="–"/>
              <a:defRPr>
                <a:solidFill>
                  <a:schemeClr val="lt1"/>
                </a:solidFill>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814" name="Google Shape;814;p70"/>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16879514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losing Frame">
  <p:cSld name="Closing Frame">
    <p:bg>
      <p:bgPr>
        <a:blipFill>
          <a:blip r:embed="rId2">
            <a:alphaModFix/>
          </a:blip>
          <a:stretch>
            <a:fillRect/>
          </a:stretch>
        </a:blipFill>
        <a:effectLst/>
      </p:bgPr>
    </p:bg>
    <p:spTree>
      <p:nvGrpSpPr>
        <p:cNvPr id="1" name="Shape 815"/>
        <p:cNvGrpSpPr/>
        <p:nvPr/>
      </p:nvGrpSpPr>
      <p:grpSpPr>
        <a:xfrm>
          <a:off x="0" y="0"/>
          <a:ext cx="0" cy="0"/>
          <a:chOff x="0" y="0"/>
          <a:chExt cx="0" cy="0"/>
        </a:xfrm>
      </p:grpSpPr>
      <p:sp>
        <p:nvSpPr>
          <p:cNvPr id="816" name="Google Shape;816;p71"/>
          <p:cNvSpPr txBox="1">
            <a:spLocks noGrp="1"/>
          </p:cNvSpPr>
          <p:nvPr>
            <p:ph type="ctrTitle"/>
          </p:nvPr>
        </p:nvSpPr>
        <p:spPr>
          <a:xfrm>
            <a:off x="903111" y="2402123"/>
            <a:ext cx="7740000" cy="16652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sz="5400" b="0" i="0">
                <a:solidFill>
                  <a:schemeClr val="lt1"/>
                </a:solidFill>
                <a:latin typeface="Source Sans Pro Light"/>
                <a:ea typeface="Source Sans Pro Light"/>
                <a:cs typeface="Source Sans Pro Light"/>
                <a:sym typeface="Source Sans Pro Light"/>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7" name="Google Shape;817;p71"/>
          <p:cNvSpPr txBox="1">
            <a:spLocks noGrp="1"/>
          </p:cNvSpPr>
          <p:nvPr>
            <p:ph type="body" idx="1"/>
          </p:nvPr>
        </p:nvSpPr>
        <p:spPr>
          <a:xfrm>
            <a:off x="1004711" y="3622940"/>
            <a:ext cx="6349800" cy="8884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480"/>
              </a:spcBef>
              <a:spcAft>
                <a:spcPts val="0"/>
              </a:spcAft>
              <a:buClr>
                <a:schemeClr val="lt1"/>
              </a:buClr>
              <a:buSzPts val="2160"/>
              <a:buNone/>
              <a:defRPr sz="2400">
                <a:solidFill>
                  <a:schemeClr val="lt1"/>
                </a:solidFill>
              </a:defRPr>
            </a:lvl1pPr>
            <a:lvl2pPr marL="914400" lvl="1" indent="-228600" algn="l" rtl="0">
              <a:lnSpc>
                <a:spcPct val="100000"/>
              </a:lnSpc>
              <a:spcBef>
                <a:spcPts val="240"/>
              </a:spcBef>
              <a:spcAft>
                <a:spcPts val="0"/>
              </a:spcAft>
              <a:buClr>
                <a:schemeClr val="lt1"/>
              </a:buClr>
              <a:buSzPts val="1080"/>
              <a:buNone/>
              <a:defRPr sz="1200"/>
            </a:lvl2pPr>
            <a:lvl3pPr marL="1371600" lvl="2" indent="-228600" algn="l" rtl="0">
              <a:lnSpc>
                <a:spcPct val="100000"/>
              </a:lnSpc>
              <a:spcBef>
                <a:spcPts val="200"/>
              </a:spcBef>
              <a:spcAft>
                <a:spcPts val="0"/>
              </a:spcAft>
              <a:buClr>
                <a:schemeClr val="lt1"/>
              </a:buClr>
              <a:buSzPts val="800"/>
              <a:buNone/>
              <a:defRPr sz="1000"/>
            </a:lvl3pPr>
            <a:lvl4pPr marL="1828800" lvl="3" indent="-228600" algn="l" rtl="0">
              <a:lnSpc>
                <a:spcPct val="100000"/>
              </a:lnSpc>
              <a:spcBef>
                <a:spcPts val="180"/>
              </a:spcBef>
              <a:spcAft>
                <a:spcPts val="0"/>
              </a:spcAft>
              <a:buClr>
                <a:schemeClr val="lt1"/>
              </a:buClr>
              <a:buSzPts val="810"/>
              <a:buNone/>
              <a:defRPr sz="900"/>
            </a:lvl4pPr>
            <a:lvl5pPr marL="2286000" lvl="4" indent="-228600" algn="l" rtl="0">
              <a:lnSpc>
                <a:spcPct val="100000"/>
              </a:lnSpc>
              <a:spcBef>
                <a:spcPts val="180"/>
              </a:spcBef>
              <a:spcAft>
                <a:spcPts val="0"/>
              </a:spcAft>
              <a:buClr>
                <a:schemeClr val="lt1"/>
              </a:buClr>
              <a:buSzPts val="72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Tree>
    <p:extLst>
      <p:ext uri="{BB962C8B-B14F-4D97-AF65-F5344CB8AC3E}">
        <p14:creationId xmlns:p14="http://schemas.microsoft.com/office/powerpoint/2010/main" val="7676057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dk1"/>
        </a:solidFill>
        <a:effectLst/>
      </p:bgPr>
    </p:bg>
    <p:spTree>
      <p:nvGrpSpPr>
        <p:cNvPr id="1" name="Shape 818"/>
        <p:cNvGrpSpPr/>
        <p:nvPr/>
      </p:nvGrpSpPr>
      <p:grpSpPr>
        <a:xfrm>
          <a:off x="0" y="0"/>
          <a:ext cx="0" cy="0"/>
          <a:chOff x="0" y="0"/>
          <a:chExt cx="0" cy="0"/>
        </a:xfrm>
      </p:grpSpPr>
      <p:sp>
        <p:nvSpPr>
          <p:cNvPr id="819" name="Google Shape;819;p72"/>
          <p:cNvSpPr txBox="1">
            <a:spLocks noGrp="1"/>
          </p:cNvSpPr>
          <p:nvPr>
            <p:ph type="body" idx="1"/>
          </p:nvPr>
        </p:nvSpPr>
        <p:spPr>
          <a:xfrm>
            <a:off x="254760" y="1714895"/>
            <a:ext cx="4238700" cy="6396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80"/>
              </a:spcBef>
              <a:spcAft>
                <a:spcPts val="0"/>
              </a:spcAft>
              <a:buClr>
                <a:schemeClr val="lt1"/>
              </a:buClr>
              <a:buSzPts val="2160"/>
              <a:buNone/>
              <a:defRPr sz="2400" b="1" i="0">
                <a:solidFill>
                  <a:schemeClr val="lt1"/>
                </a:solidFill>
                <a:latin typeface="Source Sans Pro"/>
                <a:ea typeface="Source Sans Pro"/>
                <a:cs typeface="Source Sans Pro"/>
                <a:sym typeface="Source Sans Pro"/>
              </a:defRPr>
            </a:lvl1pPr>
            <a:lvl2pPr marL="914400" lvl="1" indent="-228600" algn="l" rtl="0">
              <a:lnSpc>
                <a:spcPct val="100000"/>
              </a:lnSpc>
              <a:spcBef>
                <a:spcPts val="400"/>
              </a:spcBef>
              <a:spcAft>
                <a:spcPts val="0"/>
              </a:spcAft>
              <a:buClr>
                <a:schemeClr val="lt1"/>
              </a:buClr>
              <a:buSzPts val="1800"/>
              <a:buNone/>
              <a:defRPr sz="2000" b="1"/>
            </a:lvl2pPr>
            <a:lvl3pPr marL="1371600" lvl="2" indent="-228600" algn="l" rtl="0">
              <a:lnSpc>
                <a:spcPct val="100000"/>
              </a:lnSpc>
              <a:spcBef>
                <a:spcPts val="360"/>
              </a:spcBef>
              <a:spcAft>
                <a:spcPts val="0"/>
              </a:spcAft>
              <a:buClr>
                <a:schemeClr val="lt1"/>
              </a:buClr>
              <a:buSzPts val="1440"/>
              <a:buNone/>
              <a:defRPr sz="1800" b="1"/>
            </a:lvl3pPr>
            <a:lvl4pPr marL="1828800" lvl="3" indent="-228600" algn="l" rtl="0">
              <a:lnSpc>
                <a:spcPct val="100000"/>
              </a:lnSpc>
              <a:spcBef>
                <a:spcPts val="320"/>
              </a:spcBef>
              <a:spcAft>
                <a:spcPts val="0"/>
              </a:spcAft>
              <a:buClr>
                <a:schemeClr val="lt1"/>
              </a:buClr>
              <a:buSzPts val="1440"/>
              <a:buNone/>
              <a:defRPr sz="1600" b="1"/>
            </a:lvl4pPr>
            <a:lvl5pPr marL="2286000" lvl="4" indent="-228600" algn="l" rtl="0">
              <a:lnSpc>
                <a:spcPct val="100000"/>
              </a:lnSpc>
              <a:spcBef>
                <a:spcPts val="320"/>
              </a:spcBef>
              <a:spcAft>
                <a:spcPts val="0"/>
              </a:spcAft>
              <a:buClr>
                <a:schemeClr val="lt1"/>
              </a:buClr>
              <a:buSzPts val="128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820" name="Google Shape;820;p72"/>
          <p:cNvSpPr txBox="1">
            <a:spLocks noGrp="1"/>
          </p:cNvSpPr>
          <p:nvPr>
            <p:ph type="body" idx="2"/>
          </p:nvPr>
        </p:nvSpPr>
        <p:spPr>
          <a:xfrm>
            <a:off x="4560360" y="1714895"/>
            <a:ext cx="4254900" cy="6396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80"/>
              </a:spcBef>
              <a:spcAft>
                <a:spcPts val="0"/>
              </a:spcAft>
              <a:buClr>
                <a:schemeClr val="lt1"/>
              </a:buClr>
              <a:buSzPts val="2160"/>
              <a:buNone/>
              <a:defRPr sz="2400" b="1" i="0">
                <a:solidFill>
                  <a:schemeClr val="lt1"/>
                </a:solidFill>
                <a:latin typeface="Source Sans Pro"/>
                <a:ea typeface="Source Sans Pro"/>
                <a:cs typeface="Source Sans Pro"/>
                <a:sym typeface="Source Sans Pro"/>
              </a:defRPr>
            </a:lvl1pPr>
            <a:lvl2pPr marL="914400" lvl="1" indent="-228600" algn="l" rtl="0">
              <a:lnSpc>
                <a:spcPct val="100000"/>
              </a:lnSpc>
              <a:spcBef>
                <a:spcPts val="400"/>
              </a:spcBef>
              <a:spcAft>
                <a:spcPts val="0"/>
              </a:spcAft>
              <a:buClr>
                <a:schemeClr val="lt1"/>
              </a:buClr>
              <a:buSzPts val="1800"/>
              <a:buNone/>
              <a:defRPr sz="2000" b="1"/>
            </a:lvl2pPr>
            <a:lvl3pPr marL="1371600" lvl="2" indent="-228600" algn="l" rtl="0">
              <a:lnSpc>
                <a:spcPct val="100000"/>
              </a:lnSpc>
              <a:spcBef>
                <a:spcPts val="360"/>
              </a:spcBef>
              <a:spcAft>
                <a:spcPts val="0"/>
              </a:spcAft>
              <a:buClr>
                <a:schemeClr val="lt1"/>
              </a:buClr>
              <a:buSzPts val="1440"/>
              <a:buNone/>
              <a:defRPr sz="1800" b="1"/>
            </a:lvl3pPr>
            <a:lvl4pPr marL="1828800" lvl="3" indent="-228600" algn="l" rtl="0">
              <a:lnSpc>
                <a:spcPct val="100000"/>
              </a:lnSpc>
              <a:spcBef>
                <a:spcPts val="320"/>
              </a:spcBef>
              <a:spcAft>
                <a:spcPts val="0"/>
              </a:spcAft>
              <a:buClr>
                <a:schemeClr val="lt1"/>
              </a:buClr>
              <a:buSzPts val="1440"/>
              <a:buNone/>
              <a:defRPr sz="1600" b="1"/>
            </a:lvl4pPr>
            <a:lvl5pPr marL="2286000" lvl="4" indent="-228600" algn="l" rtl="0">
              <a:lnSpc>
                <a:spcPct val="100000"/>
              </a:lnSpc>
              <a:spcBef>
                <a:spcPts val="320"/>
              </a:spcBef>
              <a:spcAft>
                <a:spcPts val="0"/>
              </a:spcAft>
              <a:buClr>
                <a:schemeClr val="lt1"/>
              </a:buClr>
              <a:buSzPts val="128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821" name="Google Shape;821;p72"/>
          <p:cNvSpPr txBox="1">
            <a:spLocks noGrp="1"/>
          </p:cNvSpPr>
          <p:nvPr>
            <p:ph type="title"/>
          </p:nvPr>
        </p:nvSpPr>
        <p:spPr>
          <a:xfrm>
            <a:off x="254760" y="275167"/>
            <a:ext cx="8560500" cy="11432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b="0" i="0">
                <a:solidFill>
                  <a:schemeClr val="lt1"/>
                </a:solidFill>
                <a:latin typeface="Source Sans Pro"/>
                <a:ea typeface="Source Sans Pro"/>
                <a:cs typeface="Source Sans Pro"/>
                <a:sym typeface="Source Sans Pro"/>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2" name="Google Shape;822;p72"/>
          <p:cNvSpPr txBox="1">
            <a:spLocks noGrp="1"/>
          </p:cNvSpPr>
          <p:nvPr>
            <p:ph type="body" idx="3"/>
          </p:nvPr>
        </p:nvSpPr>
        <p:spPr>
          <a:xfrm>
            <a:off x="4572000" y="2457525"/>
            <a:ext cx="4243200" cy="39512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400"/>
              </a:spcBef>
              <a:spcAft>
                <a:spcPts val="0"/>
              </a:spcAft>
              <a:buClr>
                <a:schemeClr val="lt1"/>
              </a:buClr>
              <a:buSzPts val="1800"/>
              <a:buFont typeface="Arial"/>
              <a:buChar char="•"/>
              <a:defRPr sz="2000">
                <a:solidFill>
                  <a:schemeClr val="lt1"/>
                </a:solidFill>
              </a:defRPr>
            </a:lvl1pPr>
            <a:lvl2pPr marL="914400" lvl="1" indent="-331469" algn="l" rtl="0">
              <a:lnSpc>
                <a:spcPct val="100000"/>
              </a:lnSpc>
              <a:spcBef>
                <a:spcPts val="360"/>
              </a:spcBef>
              <a:spcAft>
                <a:spcPts val="0"/>
              </a:spcAft>
              <a:buClr>
                <a:schemeClr val="lt1"/>
              </a:buClr>
              <a:buSzPts val="1620"/>
              <a:buFont typeface="Merriweather Sans"/>
              <a:buChar char="–"/>
              <a:defRPr sz="1800">
                <a:solidFill>
                  <a:schemeClr val="lt1"/>
                </a:solidFill>
              </a:defRPr>
            </a:lvl2pPr>
            <a:lvl3pPr marL="1371600" lvl="2" indent="-299719" algn="l" rtl="0">
              <a:lnSpc>
                <a:spcPct val="100000"/>
              </a:lnSpc>
              <a:spcBef>
                <a:spcPts val="280"/>
              </a:spcBef>
              <a:spcAft>
                <a:spcPts val="0"/>
              </a:spcAft>
              <a:buClr>
                <a:schemeClr val="lt1"/>
              </a:buClr>
              <a:buSzPts val="1120"/>
              <a:buFont typeface="Arial"/>
              <a:buChar char="•"/>
              <a:defRPr sz="1400">
                <a:solidFill>
                  <a:schemeClr val="lt1"/>
                </a:solidFill>
              </a:defRPr>
            </a:lvl3pPr>
            <a:lvl4pPr marL="1828800" lvl="3" indent="-297180" algn="l" rtl="0">
              <a:lnSpc>
                <a:spcPct val="100000"/>
              </a:lnSpc>
              <a:spcBef>
                <a:spcPts val="240"/>
              </a:spcBef>
              <a:spcAft>
                <a:spcPts val="0"/>
              </a:spcAft>
              <a:buClr>
                <a:schemeClr val="lt1"/>
              </a:buClr>
              <a:buSzPts val="1080"/>
              <a:buFont typeface="Merriweather Sans"/>
              <a:buChar char="–"/>
              <a:defRPr sz="1200">
                <a:solidFill>
                  <a:schemeClr val="lt1"/>
                </a:solidFill>
              </a:defRPr>
            </a:lvl4pPr>
            <a:lvl5pPr marL="2286000" lvl="4" indent="-289560" algn="l" rtl="0">
              <a:lnSpc>
                <a:spcPct val="100000"/>
              </a:lnSpc>
              <a:spcBef>
                <a:spcPts val="240"/>
              </a:spcBef>
              <a:spcAft>
                <a:spcPts val="0"/>
              </a:spcAft>
              <a:buClr>
                <a:schemeClr val="lt1"/>
              </a:buClr>
              <a:buSzPts val="960"/>
              <a:buFont typeface="Arial"/>
              <a:buChar char="•"/>
              <a:defRPr sz="1200">
                <a:solidFill>
                  <a:schemeClr val="lt1"/>
                </a:solidFill>
              </a:defRPr>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823" name="Google Shape;823;p72"/>
          <p:cNvSpPr txBox="1">
            <a:spLocks noGrp="1"/>
          </p:cNvSpPr>
          <p:nvPr>
            <p:ph type="body" idx="4"/>
          </p:nvPr>
        </p:nvSpPr>
        <p:spPr>
          <a:xfrm>
            <a:off x="254760" y="2457525"/>
            <a:ext cx="4234500" cy="39512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400"/>
              </a:spcBef>
              <a:spcAft>
                <a:spcPts val="0"/>
              </a:spcAft>
              <a:buClr>
                <a:schemeClr val="lt1"/>
              </a:buClr>
              <a:buSzPts val="1800"/>
              <a:buFont typeface="Arial"/>
              <a:buChar char="•"/>
              <a:defRPr sz="2000">
                <a:solidFill>
                  <a:schemeClr val="lt1"/>
                </a:solidFill>
              </a:defRPr>
            </a:lvl1pPr>
            <a:lvl2pPr marL="914400" lvl="1" indent="-331469" algn="l" rtl="0">
              <a:lnSpc>
                <a:spcPct val="100000"/>
              </a:lnSpc>
              <a:spcBef>
                <a:spcPts val="360"/>
              </a:spcBef>
              <a:spcAft>
                <a:spcPts val="0"/>
              </a:spcAft>
              <a:buClr>
                <a:schemeClr val="lt1"/>
              </a:buClr>
              <a:buSzPts val="1620"/>
              <a:buFont typeface="Merriweather Sans"/>
              <a:buChar char="–"/>
              <a:defRPr sz="1800">
                <a:solidFill>
                  <a:schemeClr val="lt1"/>
                </a:solidFill>
              </a:defRPr>
            </a:lvl2pPr>
            <a:lvl3pPr marL="1371600" lvl="2" indent="-299719" algn="l" rtl="0">
              <a:lnSpc>
                <a:spcPct val="100000"/>
              </a:lnSpc>
              <a:spcBef>
                <a:spcPts val="280"/>
              </a:spcBef>
              <a:spcAft>
                <a:spcPts val="0"/>
              </a:spcAft>
              <a:buClr>
                <a:schemeClr val="lt1"/>
              </a:buClr>
              <a:buSzPts val="1120"/>
              <a:buFont typeface="Arial"/>
              <a:buChar char="•"/>
              <a:defRPr sz="1400">
                <a:solidFill>
                  <a:schemeClr val="lt1"/>
                </a:solidFill>
              </a:defRPr>
            </a:lvl3pPr>
            <a:lvl4pPr marL="1828800" lvl="3" indent="-297180" algn="l" rtl="0">
              <a:lnSpc>
                <a:spcPct val="100000"/>
              </a:lnSpc>
              <a:spcBef>
                <a:spcPts val="240"/>
              </a:spcBef>
              <a:spcAft>
                <a:spcPts val="0"/>
              </a:spcAft>
              <a:buClr>
                <a:schemeClr val="lt1"/>
              </a:buClr>
              <a:buSzPts val="1080"/>
              <a:buFont typeface="Merriweather Sans"/>
              <a:buChar char="–"/>
              <a:defRPr sz="1200">
                <a:solidFill>
                  <a:schemeClr val="lt1"/>
                </a:solidFill>
              </a:defRPr>
            </a:lvl4pPr>
            <a:lvl5pPr marL="2286000" lvl="4" indent="-289560" algn="l" rtl="0">
              <a:lnSpc>
                <a:spcPct val="100000"/>
              </a:lnSpc>
              <a:spcBef>
                <a:spcPts val="240"/>
              </a:spcBef>
              <a:spcAft>
                <a:spcPts val="0"/>
              </a:spcAft>
              <a:buClr>
                <a:schemeClr val="lt1"/>
              </a:buClr>
              <a:buSzPts val="960"/>
              <a:buFont typeface="Arial"/>
              <a:buChar char="•"/>
              <a:defRPr sz="1200">
                <a:solidFill>
                  <a:schemeClr val="lt1"/>
                </a:solidFill>
              </a:defRPr>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pic>
        <p:nvPicPr>
          <p:cNvPr id="824" name="Google Shape;824;p72"/>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13756296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solidFill>
          <a:schemeClr val="dk1"/>
        </a:solidFill>
        <a:effectLst/>
      </p:bgPr>
    </p:bg>
    <p:spTree>
      <p:nvGrpSpPr>
        <p:cNvPr id="1" name="Shape 825"/>
        <p:cNvGrpSpPr/>
        <p:nvPr/>
      </p:nvGrpSpPr>
      <p:grpSpPr>
        <a:xfrm>
          <a:off x="0" y="0"/>
          <a:ext cx="0" cy="0"/>
          <a:chOff x="0" y="0"/>
          <a:chExt cx="0" cy="0"/>
        </a:xfrm>
      </p:grpSpPr>
      <p:sp>
        <p:nvSpPr>
          <p:cNvPr id="826" name="Google Shape;826;p73"/>
          <p:cNvSpPr txBox="1">
            <a:spLocks noGrp="1"/>
          </p:cNvSpPr>
          <p:nvPr>
            <p:ph type="title"/>
          </p:nvPr>
        </p:nvSpPr>
        <p:spPr>
          <a:xfrm>
            <a:off x="254760" y="275167"/>
            <a:ext cx="8560500" cy="11432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b="0" i="0">
                <a:solidFill>
                  <a:schemeClr val="lt1"/>
                </a:solidFill>
                <a:latin typeface="Source Sans Pro"/>
                <a:ea typeface="Source Sans Pro"/>
                <a:cs typeface="Source Sans Pro"/>
                <a:sym typeface="Source Sans Pro"/>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827" name="Google Shape;827;p73"/>
          <p:cNvPicPr preferRelativeResize="0"/>
          <p:nvPr/>
        </p:nvPicPr>
        <p:blipFill rotWithShape="1">
          <a:blip r:embed="rId2">
            <a:alphaModFix/>
          </a:blip>
          <a:srcRect/>
          <a:stretch/>
        </p:blipFill>
        <p:spPr>
          <a:xfrm>
            <a:off x="7919917" y="6453827"/>
            <a:ext cx="1050506" cy="238115"/>
          </a:xfrm>
          <a:prstGeom prst="rect">
            <a:avLst/>
          </a:prstGeom>
          <a:noFill/>
          <a:ln>
            <a:noFill/>
          </a:ln>
        </p:spPr>
      </p:pic>
      <p:pic>
        <p:nvPicPr>
          <p:cNvPr id="828" name="Google Shape;828;p73"/>
          <p:cNvPicPr preferRelativeResize="0"/>
          <p:nvPr/>
        </p:nvPicPr>
        <p:blipFill rotWithShape="1">
          <a:blip r:embed="rId3">
            <a:alphaModFix/>
          </a:blip>
          <a:srcRect/>
          <a:stretch/>
        </p:blipFill>
        <p:spPr>
          <a:xfrm>
            <a:off x="1209675" y="1600200"/>
            <a:ext cx="7172400" cy="4525600"/>
          </a:xfrm>
          <a:prstGeom prst="rect">
            <a:avLst/>
          </a:prstGeom>
          <a:noFill/>
          <a:ln>
            <a:noFill/>
          </a:ln>
        </p:spPr>
      </p:pic>
    </p:spTree>
    <p:extLst>
      <p:ext uri="{BB962C8B-B14F-4D97-AF65-F5344CB8AC3E}">
        <p14:creationId xmlns:p14="http://schemas.microsoft.com/office/powerpoint/2010/main" val="17236290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829"/>
        <p:cNvGrpSpPr/>
        <p:nvPr/>
      </p:nvGrpSpPr>
      <p:grpSpPr>
        <a:xfrm>
          <a:off x="0" y="0"/>
          <a:ext cx="0" cy="0"/>
          <a:chOff x="0" y="0"/>
          <a:chExt cx="0" cy="0"/>
        </a:xfrm>
      </p:grpSpPr>
      <p:sp>
        <p:nvSpPr>
          <p:cNvPr id="830" name="Google Shape;830;p74"/>
          <p:cNvSpPr txBox="1">
            <a:spLocks noGrp="1"/>
          </p:cNvSpPr>
          <p:nvPr>
            <p:ph type="title"/>
          </p:nvPr>
        </p:nvSpPr>
        <p:spPr>
          <a:xfrm>
            <a:off x="254760" y="275167"/>
            <a:ext cx="8560500" cy="11432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extLst>
      <p:ext uri="{BB962C8B-B14F-4D97-AF65-F5344CB8AC3E}">
        <p14:creationId xmlns:p14="http://schemas.microsoft.com/office/powerpoint/2010/main" val="964102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en-US" dirty="0"/>
              <a:t>Bowie State University</a:t>
            </a:r>
          </a:p>
          <a:p>
            <a:pPr>
              <a:defRPr/>
            </a:pPr>
            <a:r>
              <a:rPr lang="en-US" altLang="en-US" dirty="0"/>
              <a:t>Department of Computer Science</a:t>
            </a:r>
          </a:p>
        </p:txBody>
      </p:sp>
    </p:spTree>
    <p:extLst>
      <p:ext uri="{BB962C8B-B14F-4D97-AF65-F5344CB8AC3E}">
        <p14:creationId xmlns:p14="http://schemas.microsoft.com/office/powerpoint/2010/main" val="13516817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dk1"/>
        </a:solidFill>
        <a:effectLst/>
      </p:bgPr>
    </p:bg>
    <p:spTree>
      <p:nvGrpSpPr>
        <p:cNvPr id="1" name="Shape 831"/>
        <p:cNvGrpSpPr/>
        <p:nvPr/>
      </p:nvGrpSpPr>
      <p:grpSpPr>
        <a:xfrm>
          <a:off x="0" y="0"/>
          <a:ext cx="0" cy="0"/>
          <a:chOff x="0" y="0"/>
          <a:chExt cx="0" cy="0"/>
        </a:xfrm>
      </p:grpSpPr>
      <p:pic>
        <p:nvPicPr>
          <p:cNvPr id="832" name="Google Shape;832;p75"/>
          <p:cNvPicPr preferRelativeResize="0"/>
          <p:nvPr/>
        </p:nvPicPr>
        <p:blipFill rotWithShape="1">
          <a:blip r:embed="rId2">
            <a:alphaModFix/>
          </a:blip>
          <a:srcRect/>
          <a:stretch/>
        </p:blipFill>
        <p:spPr>
          <a:xfrm>
            <a:off x="7919917" y="6453827"/>
            <a:ext cx="1050506" cy="238115"/>
          </a:xfrm>
          <a:prstGeom prst="rect">
            <a:avLst/>
          </a:prstGeom>
          <a:noFill/>
          <a:ln>
            <a:noFill/>
          </a:ln>
        </p:spPr>
      </p:pic>
      <p:sp>
        <p:nvSpPr>
          <p:cNvPr id="833" name="Google Shape;833;p75"/>
          <p:cNvSpPr txBox="1">
            <a:spLocks noGrp="1"/>
          </p:cNvSpPr>
          <p:nvPr>
            <p:ph type="title"/>
          </p:nvPr>
        </p:nvSpPr>
        <p:spPr>
          <a:xfrm>
            <a:off x="254760" y="275167"/>
            <a:ext cx="8560500" cy="11432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4" name="Google Shape;834;p75"/>
          <p:cNvSpPr txBox="1"/>
          <p:nvPr/>
        </p:nvSpPr>
        <p:spPr>
          <a:xfrm>
            <a:off x="226510" y="1691425"/>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Misc </a:t>
            </a:r>
            <a:endParaRPr sz="2400"/>
          </a:p>
        </p:txBody>
      </p:sp>
      <p:pic>
        <p:nvPicPr>
          <p:cNvPr id="835" name="Google Shape;835;p75"/>
          <p:cNvPicPr preferRelativeResize="0"/>
          <p:nvPr/>
        </p:nvPicPr>
        <p:blipFill rotWithShape="1">
          <a:blip r:embed="rId3">
            <a:alphaModFix/>
          </a:blip>
          <a:srcRect/>
          <a:stretch/>
        </p:blipFill>
        <p:spPr>
          <a:xfrm>
            <a:off x="181964" y="2284058"/>
            <a:ext cx="560050" cy="746733"/>
          </a:xfrm>
          <a:prstGeom prst="rect">
            <a:avLst/>
          </a:prstGeom>
          <a:noFill/>
          <a:ln>
            <a:noFill/>
          </a:ln>
        </p:spPr>
      </p:pic>
      <p:pic>
        <p:nvPicPr>
          <p:cNvPr id="836" name="Google Shape;836;p75"/>
          <p:cNvPicPr preferRelativeResize="0"/>
          <p:nvPr/>
        </p:nvPicPr>
        <p:blipFill rotWithShape="1">
          <a:blip r:embed="rId4">
            <a:alphaModFix/>
          </a:blip>
          <a:srcRect/>
          <a:stretch/>
        </p:blipFill>
        <p:spPr>
          <a:xfrm>
            <a:off x="720928" y="2284058"/>
            <a:ext cx="560050" cy="746733"/>
          </a:xfrm>
          <a:prstGeom prst="rect">
            <a:avLst/>
          </a:prstGeom>
          <a:noFill/>
          <a:ln>
            <a:noFill/>
          </a:ln>
        </p:spPr>
      </p:pic>
      <p:pic>
        <p:nvPicPr>
          <p:cNvPr id="837" name="Google Shape;837;p75"/>
          <p:cNvPicPr preferRelativeResize="0"/>
          <p:nvPr/>
        </p:nvPicPr>
        <p:blipFill rotWithShape="1">
          <a:blip r:embed="rId5">
            <a:alphaModFix/>
          </a:blip>
          <a:srcRect/>
          <a:stretch/>
        </p:blipFill>
        <p:spPr>
          <a:xfrm>
            <a:off x="1259892" y="2284058"/>
            <a:ext cx="560050" cy="746733"/>
          </a:xfrm>
          <a:prstGeom prst="rect">
            <a:avLst/>
          </a:prstGeom>
          <a:noFill/>
          <a:ln>
            <a:noFill/>
          </a:ln>
        </p:spPr>
      </p:pic>
      <p:pic>
        <p:nvPicPr>
          <p:cNvPr id="838" name="Google Shape;838;p75"/>
          <p:cNvPicPr preferRelativeResize="0"/>
          <p:nvPr/>
        </p:nvPicPr>
        <p:blipFill rotWithShape="1">
          <a:blip r:embed="rId6">
            <a:alphaModFix/>
          </a:blip>
          <a:srcRect/>
          <a:stretch/>
        </p:blipFill>
        <p:spPr>
          <a:xfrm>
            <a:off x="1798856" y="2284058"/>
            <a:ext cx="560050" cy="746733"/>
          </a:xfrm>
          <a:prstGeom prst="rect">
            <a:avLst/>
          </a:prstGeom>
          <a:noFill/>
          <a:ln>
            <a:noFill/>
          </a:ln>
        </p:spPr>
      </p:pic>
      <p:pic>
        <p:nvPicPr>
          <p:cNvPr id="839" name="Google Shape;839;p75"/>
          <p:cNvPicPr preferRelativeResize="0"/>
          <p:nvPr/>
        </p:nvPicPr>
        <p:blipFill rotWithShape="1">
          <a:blip r:embed="rId7">
            <a:alphaModFix/>
          </a:blip>
          <a:srcRect/>
          <a:stretch/>
        </p:blipFill>
        <p:spPr>
          <a:xfrm>
            <a:off x="2337820" y="2284058"/>
            <a:ext cx="560050" cy="746733"/>
          </a:xfrm>
          <a:prstGeom prst="rect">
            <a:avLst/>
          </a:prstGeom>
          <a:noFill/>
          <a:ln>
            <a:noFill/>
          </a:ln>
        </p:spPr>
      </p:pic>
      <p:pic>
        <p:nvPicPr>
          <p:cNvPr id="840" name="Google Shape;840;p75"/>
          <p:cNvPicPr preferRelativeResize="0"/>
          <p:nvPr/>
        </p:nvPicPr>
        <p:blipFill rotWithShape="1">
          <a:blip r:embed="rId8">
            <a:alphaModFix/>
          </a:blip>
          <a:srcRect/>
          <a:stretch/>
        </p:blipFill>
        <p:spPr>
          <a:xfrm>
            <a:off x="2876784" y="2284058"/>
            <a:ext cx="560050" cy="746733"/>
          </a:xfrm>
          <a:prstGeom prst="rect">
            <a:avLst/>
          </a:prstGeom>
          <a:noFill/>
          <a:ln>
            <a:noFill/>
          </a:ln>
        </p:spPr>
      </p:pic>
      <p:pic>
        <p:nvPicPr>
          <p:cNvPr id="841" name="Google Shape;841;p75"/>
          <p:cNvPicPr preferRelativeResize="0"/>
          <p:nvPr/>
        </p:nvPicPr>
        <p:blipFill rotWithShape="1">
          <a:blip r:embed="rId9">
            <a:alphaModFix/>
          </a:blip>
          <a:srcRect/>
          <a:stretch/>
        </p:blipFill>
        <p:spPr>
          <a:xfrm>
            <a:off x="3415748" y="2284058"/>
            <a:ext cx="560050" cy="746733"/>
          </a:xfrm>
          <a:prstGeom prst="rect">
            <a:avLst/>
          </a:prstGeom>
          <a:noFill/>
          <a:ln>
            <a:noFill/>
          </a:ln>
        </p:spPr>
      </p:pic>
      <p:pic>
        <p:nvPicPr>
          <p:cNvPr id="842" name="Google Shape;842;p75"/>
          <p:cNvPicPr preferRelativeResize="0"/>
          <p:nvPr/>
        </p:nvPicPr>
        <p:blipFill rotWithShape="1">
          <a:blip r:embed="rId10">
            <a:alphaModFix/>
          </a:blip>
          <a:srcRect/>
          <a:stretch/>
        </p:blipFill>
        <p:spPr>
          <a:xfrm>
            <a:off x="3954712" y="2284058"/>
            <a:ext cx="560050" cy="746733"/>
          </a:xfrm>
          <a:prstGeom prst="rect">
            <a:avLst/>
          </a:prstGeom>
          <a:noFill/>
          <a:ln>
            <a:noFill/>
          </a:ln>
        </p:spPr>
      </p:pic>
      <p:pic>
        <p:nvPicPr>
          <p:cNvPr id="843" name="Google Shape;843;p75"/>
          <p:cNvPicPr preferRelativeResize="0"/>
          <p:nvPr/>
        </p:nvPicPr>
        <p:blipFill rotWithShape="1">
          <a:blip r:embed="rId11">
            <a:alphaModFix/>
          </a:blip>
          <a:srcRect/>
          <a:stretch/>
        </p:blipFill>
        <p:spPr>
          <a:xfrm>
            <a:off x="4493676" y="2284058"/>
            <a:ext cx="560050" cy="746733"/>
          </a:xfrm>
          <a:prstGeom prst="rect">
            <a:avLst/>
          </a:prstGeom>
          <a:noFill/>
          <a:ln>
            <a:noFill/>
          </a:ln>
        </p:spPr>
      </p:pic>
      <p:pic>
        <p:nvPicPr>
          <p:cNvPr id="844" name="Google Shape;844;p75"/>
          <p:cNvPicPr preferRelativeResize="0"/>
          <p:nvPr/>
        </p:nvPicPr>
        <p:blipFill rotWithShape="1">
          <a:blip r:embed="rId12">
            <a:alphaModFix/>
          </a:blip>
          <a:srcRect/>
          <a:stretch/>
        </p:blipFill>
        <p:spPr>
          <a:xfrm>
            <a:off x="5032640" y="2284058"/>
            <a:ext cx="560050" cy="746733"/>
          </a:xfrm>
          <a:prstGeom prst="rect">
            <a:avLst/>
          </a:prstGeom>
          <a:noFill/>
          <a:ln>
            <a:noFill/>
          </a:ln>
        </p:spPr>
      </p:pic>
      <p:pic>
        <p:nvPicPr>
          <p:cNvPr id="845" name="Google Shape;845;p75"/>
          <p:cNvPicPr preferRelativeResize="0"/>
          <p:nvPr/>
        </p:nvPicPr>
        <p:blipFill rotWithShape="1">
          <a:blip r:embed="rId13">
            <a:alphaModFix/>
          </a:blip>
          <a:srcRect/>
          <a:stretch/>
        </p:blipFill>
        <p:spPr>
          <a:xfrm>
            <a:off x="5571604" y="2284058"/>
            <a:ext cx="560050" cy="746733"/>
          </a:xfrm>
          <a:prstGeom prst="rect">
            <a:avLst/>
          </a:prstGeom>
          <a:noFill/>
          <a:ln>
            <a:noFill/>
          </a:ln>
        </p:spPr>
      </p:pic>
      <p:pic>
        <p:nvPicPr>
          <p:cNvPr id="846" name="Google Shape;846;p75"/>
          <p:cNvPicPr preferRelativeResize="0"/>
          <p:nvPr/>
        </p:nvPicPr>
        <p:blipFill rotWithShape="1">
          <a:blip r:embed="rId14">
            <a:alphaModFix/>
          </a:blip>
          <a:srcRect/>
          <a:stretch/>
        </p:blipFill>
        <p:spPr>
          <a:xfrm>
            <a:off x="6110568" y="2284058"/>
            <a:ext cx="560050" cy="746733"/>
          </a:xfrm>
          <a:prstGeom prst="rect">
            <a:avLst/>
          </a:prstGeom>
          <a:noFill/>
          <a:ln>
            <a:noFill/>
          </a:ln>
        </p:spPr>
      </p:pic>
      <p:pic>
        <p:nvPicPr>
          <p:cNvPr id="847" name="Google Shape;847;p75"/>
          <p:cNvPicPr preferRelativeResize="0"/>
          <p:nvPr/>
        </p:nvPicPr>
        <p:blipFill rotWithShape="1">
          <a:blip r:embed="rId15">
            <a:alphaModFix/>
          </a:blip>
          <a:srcRect/>
          <a:stretch/>
        </p:blipFill>
        <p:spPr>
          <a:xfrm>
            <a:off x="6649532" y="2284058"/>
            <a:ext cx="560050" cy="746733"/>
          </a:xfrm>
          <a:prstGeom prst="rect">
            <a:avLst/>
          </a:prstGeom>
          <a:noFill/>
          <a:ln>
            <a:noFill/>
          </a:ln>
        </p:spPr>
      </p:pic>
      <p:pic>
        <p:nvPicPr>
          <p:cNvPr id="848" name="Google Shape;848;p75"/>
          <p:cNvPicPr preferRelativeResize="0"/>
          <p:nvPr/>
        </p:nvPicPr>
        <p:blipFill rotWithShape="1">
          <a:blip r:embed="rId16">
            <a:alphaModFix/>
          </a:blip>
          <a:srcRect/>
          <a:stretch/>
        </p:blipFill>
        <p:spPr>
          <a:xfrm>
            <a:off x="7188496" y="2284058"/>
            <a:ext cx="560050" cy="746733"/>
          </a:xfrm>
          <a:prstGeom prst="rect">
            <a:avLst/>
          </a:prstGeom>
          <a:noFill/>
          <a:ln>
            <a:noFill/>
          </a:ln>
        </p:spPr>
      </p:pic>
      <p:pic>
        <p:nvPicPr>
          <p:cNvPr id="849" name="Google Shape;849;p75"/>
          <p:cNvPicPr preferRelativeResize="0"/>
          <p:nvPr/>
        </p:nvPicPr>
        <p:blipFill rotWithShape="1">
          <a:blip r:embed="rId17">
            <a:alphaModFix/>
          </a:blip>
          <a:srcRect/>
          <a:stretch/>
        </p:blipFill>
        <p:spPr>
          <a:xfrm>
            <a:off x="7727460" y="2284058"/>
            <a:ext cx="560050" cy="746733"/>
          </a:xfrm>
          <a:prstGeom prst="rect">
            <a:avLst/>
          </a:prstGeom>
          <a:noFill/>
          <a:ln>
            <a:noFill/>
          </a:ln>
        </p:spPr>
      </p:pic>
      <p:pic>
        <p:nvPicPr>
          <p:cNvPr id="850" name="Google Shape;850;p75"/>
          <p:cNvPicPr preferRelativeResize="0"/>
          <p:nvPr/>
        </p:nvPicPr>
        <p:blipFill rotWithShape="1">
          <a:blip r:embed="rId18">
            <a:alphaModFix/>
          </a:blip>
          <a:srcRect/>
          <a:stretch/>
        </p:blipFill>
        <p:spPr>
          <a:xfrm>
            <a:off x="8266419" y="2284058"/>
            <a:ext cx="560050" cy="746733"/>
          </a:xfrm>
          <a:prstGeom prst="rect">
            <a:avLst/>
          </a:prstGeom>
          <a:noFill/>
          <a:ln>
            <a:noFill/>
          </a:ln>
        </p:spPr>
      </p:pic>
      <p:pic>
        <p:nvPicPr>
          <p:cNvPr id="851" name="Google Shape;851;p75"/>
          <p:cNvPicPr preferRelativeResize="0"/>
          <p:nvPr/>
        </p:nvPicPr>
        <p:blipFill rotWithShape="1">
          <a:blip r:embed="rId19">
            <a:alphaModFix/>
          </a:blip>
          <a:srcRect/>
          <a:stretch/>
        </p:blipFill>
        <p:spPr>
          <a:xfrm>
            <a:off x="185348" y="3284632"/>
            <a:ext cx="560050" cy="746733"/>
          </a:xfrm>
          <a:prstGeom prst="rect">
            <a:avLst/>
          </a:prstGeom>
          <a:noFill/>
          <a:ln>
            <a:noFill/>
          </a:ln>
        </p:spPr>
      </p:pic>
      <p:pic>
        <p:nvPicPr>
          <p:cNvPr id="852" name="Google Shape;852;p75"/>
          <p:cNvPicPr preferRelativeResize="0"/>
          <p:nvPr/>
        </p:nvPicPr>
        <p:blipFill rotWithShape="1">
          <a:blip r:embed="rId20">
            <a:alphaModFix/>
          </a:blip>
          <a:srcRect/>
          <a:stretch/>
        </p:blipFill>
        <p:spPr>
          <a:xfrm>
            <a:off x="768864" y="3284632"/>
            <a:ext cx="560050" cy="746733"/>
          </a:xfrm>
          <a:prstGeom prst="rect">
            <a:avLst/>
          </a:prstGeom>
          <a:noFill/>
          <a:ln>
            <a:noFill/>
          </a:ln>
        </p:spPr>
      </p:pic>
      <p:pic>
        <p:nvPicPr>
          <p:cNvPr id="853" name="Google Shape;853;p75"/>
          <p:cNvPicPr preferRelativeResize="0"/>
          <p:nvPr/>
        </p:nvPicPr>
        <p:blipFill rotWithShape="1">
          <a:blip r:embed="rId21">
            <a:alphaModFix/>
          </a:blip>
          <a:srcRect/>
          <a:stretch/>
        </p:blipFill>
        <p:spPr>
          <a:xfrm>
            <a:off x="1341794" y="3284632"/>
            <a:ext cx="560050" cy="746733"/>
          </a:xfrm>
          <a:prstGeom prst="rect">
            <a:avLst/>
          </a:prstGeom>
          <a:noFill/>
          <a:ln>
            <a:noFill/>
          </a:ln>
        </p:spPr>
      </p:pic>
      <p:pic>
        <p:nvPicPr>
          <p:cNvPr id="854" name="Google Shape;854;p75"/>
          <p:cNvPicPr preferRelativeResize="0"/>
          <p:nvPr/>
        </p:nvPicPr>
        <p:blipFill rotWithShape="1">
          <a:blip r:embed="rId22">
            <a:alphaModFix/>
          </a:blip>
          <a:srcRect/>
          <a:stretch/>
        </p:blipFill>
        <p:spPr>
          <a:xfrm>
            <a:off x="1876080" y="3284632"/>
            <a:ext cx="560050" cy="746733"/>
          </a:xfrm>
          <a:prstGeom prst="rect">
            <a:avLst/>
          </a:prstGeom>
          <a:noFill/>
          <a:ln>
            <a:noFill/>
          </a:ln>
        </p:spPr>
      </p:pic>
      <p:pic>
        <p:nvPicPr>
          <p:cNvPr id="855" name="Google Shape;855;p75"/>
          <p:cNvPicPr preferRelativeResize="0"/>
          <p:nvPr/>
        </p:nvPicPr>
        <p:blipFill rotWithShape="1">
          <a:blip r:embed="rId23">
            <a:alphaModFix/>
          </a:blip>
          <a:srcRect/>
          <a:stretch/>
        </p:blipFill>
        <p:spPr>
          <a:xfrm>
            <a:off x="2410366" y="3284632"/>
            <a:ext cx="560050" cy="746733"/>
          </a:xfrm>
          <a:prstGeom prst="rect">
            <a:avLst/>
          </a:prstGeom>
          <a:noFill/>
          <a:ln>
            <a:noFill/>
          </a:ln>
        </p:spPr>
      </p:pic>
      <p:pic>
        <p:nvPicPr>
          <p:cNvPr id="856" name="Google Shape;856;p75"/>
          <p:cNvPicPr preferRelativeResize="0"/>
          <p:nvPr/>
        </p:nvPicPr>
        <p:blipFill/>
        <p:spPr>
          <a:xfrm>
            <a:off x="2944652" y="3284632"/>
            <a:ext cx="560050" cy="746733"/>
          </a:xfrm>
          <a:prstGeom prst="rect">
            <a:avLst/>
          </a:prstGeom>
          <a:noFill/>
          <a:ln>
            <a:noFill/>
          </a:ln>
        </p:spPr>
      </p:pic>
      <p:pic>
        <p:nvPicPr>
          <p:cNvPr id="857" name="Google Shape;857;p75"/>
          <p:cNvPicPr preferRelativeResize="0"/>
          <p:nvPr/>
        </p:nvPicPr>
        <p:blipFill/>
        <p:spPr>
          <a:xfrm>
            <a:off x="3478938" y="3284632"/>
            <a:ext cx="560050" cy="746733"/>
          </a:xfrm>
          <a:prstGeom prst="rect">
            <a:avLst/>
          </a:prstGeom>
          <a:noFill/>
          <a:ln>
            <a:noFill/>
          </a:ln>
        </p:spPr>
      </p:pic>
      <p:pic>
        <p:nvPicPr>
          <p:cNvPr id="858" name="Google Shape;858;p75"/>
          <p:cNvPicPr preferRelativeResize="0"/>
          <p:nvPr/>
        </p:nvPicPr>
        <p:blipFill rotWithShape="1">
          <a:blip r:embed="rId24">
            <a:alphaModFix/>
          </a:blip>
          <a:srcRect/>
          <a:stretch/>
        </p:blipFill>
        <p:spPr>
          <a:xfrm>
            <a:off x="6356075" y="5214667"/>
            <a:ext cx="560050" cy="746733"/>
          </a:xfrm>
          <a:prstGeom prst="rect">
            <a:avLst/>
          </a:prstGeom>
          <a:noFill/>
          <a:ln>
            <a:noFill/>
          </a:ln>
        </p:spPr>
      </p:pic>
      <p:pic>
        <p:nvPicPr>
          <p:cNvPr id="859" name="Google Shape;859;p75"/>
          <p:cNvPicPr preferRelativeResize="0"/>
          <p:nvPr/>
        </p:nvPicPr>
        <p:blipFill rotWithShape="1">
          <a:blip r:embed="rId25">
            <a:alphaModFix/>
          </a:blip>
          <a:srcRect/>
          <a:stretch/>
        </p:blipFill>
        <p:spPr>
          <a:xfrm>
            <a:off x="6872148" y="5214667"/>
            <a:ext cx="560050" cy="746733"/>
          </a:xfrm>
          <a:prstGeom prst="rect">
            <a:avLst/>
          </a:prstGeom>
          <a:noFill/>
          <a:ln>
            <a:noFill/>
          </a:ln>
        </p:spPr>
      </p:pic>
      <p:pic>
        <p:nvPicPr>
          <p:cNvPr id="860" name="Google Shape;860;p75"/>
          <p:cNvPicPr preferRelativeResize="0"/>
          <p:nvPr/>
        </p:nvPicPr>
        <p:blipFill rotWithShape="1">
          <a:blip r:embed="rId26">
            <a:alphaModFix/>
          </a:blip>
          <a:srcRect/>
          <a:stretch/>
        </p:blipFill>
        <p:spPr>
          <a:xfrm>
            <a:off x="7388221" y="5214667"/>
            <a:ext cx="560050" cy="746733"/>
          </a:xfrm>
          <a:prstGeom prst="rect">
            <a:avLst/>
          </a:prstGeom>
          <a:noFill/>
          <a:ln>
            <a:noFill/>
          </a:ln>
        </p:spPr>
      </p:pic>
      <p:pic>
        <p:nvPicPr>
          <p:cNvPr id="861" name="Google Shape;861;p75"/>
          <p:cNvPicPr preferRelativeResize="0"/>
          <p:nvPr/>
        </p:nvPicPr>
        <p:blipFill rotWithShape="1">
          <a:blip r:embed="rId27">
            <a:alphaModFix/>
          </a:blip>
          <a:srcRect/>
          <a:stretch/>
        </p:blipFill>
        <p:spPr>
          <a:xfrm>
            <a:off x="7904294" y="5214667"/>
            <a:ext cx="560050" cy="746733"/>
          </a:xfrm>
          <a:prstGeom prst="rect">
            <a:avLst/>
          </a:prstGeom>
          <a:noFill/>
          <a:ln>
            <a:noFill/>
          </a:ln>
        </p:spPr>
      </p:pic>
      <p:pic>
        <p:nvPicPr>
          <p:cNvPr id="862" name="Google Shape;862;p75"/>
          <p:cNvPicPr preferRelativeResize="0"/>
          <p:nvPr/>
        </p:nvPicPr>
        <p:blipFill rotWithShape="1">
          <a:blip r:embed="rId28">
            <a:alphaModFix/>
          </a:blip>
          <a:srcRect/>
          <a:stretch/>
        </p:blipFill>
        <p:spPr>
          <a:xfrm>
            <a:off x="8420365" y="5214667"/>
            <a:ext cx="560050" cy="746733"/>
          </a:xfrm>
          <a:prstGeom prst="rect">
            <a:avLst/>
          </a:prstGeom>
          <a:noFill/>
          <a:ln>
            <a:noFill/>
          </a:ln>
        </p:spPr>
      </p:pic>
      <p:pic>
        <p:nvPicPr>
          <p:cNvPr id="863" name="Google Shape;863;p75"/>
          <p:cNvPicPr preferRelativeResize="0"/>
          <p:nvPr/>
        </p:nvPicPr>
        <p:blipFill rotWithShape="1">
          <a:blip r:embed="rId29">
            <a:alphaModFix/>
          </a:blip>
          <a:srcRect/>
          <a:stretch/>
        </p:blipFill>
        <p:spPr>
          <a:xfrm>
            <a:off x="4013224" y="3204616"/>
            <a:ext cx="560050" cy="746733"/>
          </a:xfrm>
          <a:prstGeom prst="rect">
            <a:avLst/>
          </a:prstGeom>
          <a:noFill/>
          <a:ln>
            <a:noFill/>
          </a:ln>
        </p:spPr>
      </p:pic>
      <p:pic>
        <p:nvPicPr>
          <p:cNvPr id="864" name="Google Shape;864;p75"/>
          <p:cNvPicPr preferRelativeResize="0"/>
          <p:nvPr/>
        </p:nvPicPr>
        <p:blipFill rotWithShape="1">
          <a:blip r:embed="rId30">
            <a:alphaModFix/>
          </a:blip>
          <a:srcRect/>
          <a:stretch/>
        </p:blipFill>
        <p:spPr>
          <a:xfrm>
            <a:off x="4547510" y="3204616"/>
            <a:ext cx="560050" cy="746733"/>
          </a:xfrm>
          <a:prstGeom prst="rect">
            <a:avLst/>
          </a:prstGeom>
          <a:noFill/>
          <a:ln>
            <a:noFill/>
          </a:ln>
        </p:spPr>
      </p:pic>
      <p:pic>
        <p:nvPicPr>
          <p:cNvPr id="865" name="Google Shape;865;p75"/>
          <p:cNvPicPr preferRelativeResize="0"/>
          <p:nvPr/>
        </p:nvPicPr>
        <p:blipFill/>
        <p:spPr>
          <a:xfrm>
            <a:off x="5081796" y="3204616"/>
            <a:ext cx="560050" cy="746733"/>
          </a:xfrm>
          <a:prstGeom prst="rect">
            <a:avLst/>
          </a:prstGeom>
          <a:noFill/>
          <a:ln>
            <a:noFill/>
          </a:ln>
        </p:spPr>
      </p:pic>
      <p:pic>
        <p:nvPicPr>
          <p:cNvPr id="866" name="Google Shape;866;p75"/>
          <p:cNvPicPr preferRelativeResize="0"/>
          <p:nvPr/>
        </p:nvPicPr>
        <p:blipFill/>
        <p:spPr>
          <a:xfrm>
            <a:off x="5616082" y="3204616"/>
            <a:ext cx="560050" cy="746733"/>
          </a:xfrm>
          <a:prstGeom prst="rect">
            <a:avLst/>
          </a:prstGeom>
          <a:noFill/>
          <a:ln>
            <a:noFill/>
          </a:ln>
        </p:spPr>
      </p:pic>
      <p:pic>
        <p:nvPicPr>
          <p:cNvPr id="867" name="Google Shape;867;p75"/>
          <p:cNvPicPr preferRelativeResize="0"/>
          <p:nvPr/>
        </p:nvPicPr>
        <p:blipFill rotWithShape="1">
          <a:blip r:embed="rId31">
            <a:alphaModFix/>
          </a:blip>
          <a:srcRect/>
          <a:stretch/>
        </p:blipFill>
        <p:spPr>
          <a:xfrm>
            <a:off x="6150368" y="3204616"/>
            <a:ext cx="560050" cy="746733"/>
          </a:xfrm>
          <a:prstGeom prst="rect">
            <a:avLst/>
          </a:prstGeom>
          <a:noFill/>
          <a:ln>
            <a:noFill/>
          </a:ln>
        </p:spPr>
      </p:pic>
      <p:pic>
        <p:nvPicPr>
          <p:cNvPr id="868" name="Google Shape;868;p75"/>
          <p:cNvPicPr preferRelativeResize="0"/>
          <p:nvPr/>
        </p:nvPicPr>
        <p:blipFill rotWithShape="1">
          <a:blip r:embed="rId32">
            <a:alphaModFix/>
          </a:blip>
          <a:srcRect/>
          <a:stretch/>
        </p:blipFill>
        <p:spPr>
          <a:xfrm>
            <a:off x="6684654" y="3204616"/>
            <a:ext cx="560050" cy="746733"/>
          </a:xfrm>
          <a:prstGeom prst="rect">
            <a:avLst/>
          </a:prstGeom>
          <a:noFill/>
          <a:ln>
            <a:noFill/>
          </a:ln>
        </p:spPr>
      </p:pic>
      <p:pic>
        <p:nvPicPr>
          <p:cNvPr id="869" name="Google Shape;869;p75"/>
          <p:cNvPicPr preferRelativeResize="0"/>
          <p:nvPr/>
        </p:nvPicPr>
        <p:blipFill rotWithShape="1">
          <a:blip r:embed="rId33">
            <a:alphaModFix/>
          </a:blip>
          <a:srcRect/>
          <a:stretch/>
        </p:blipFill>
        <p:spPr>
          <a:xfrm>
            <a:off x="7218940" y="3204616"/>
            <a:ext cx="560050" cy="746733"/>
          </a:xfrm>
          <a:prstGeom prst="rect">
            <a:avLst/>
          </a:prstGeom>
          <a:noFill/>
          <a:ln>
            <a:noFill/>
          </a:ln>
        </p:spPr>
      </p:pic>
      <p:pic>
        <p:nvPicPr>
          <p:cNvPr id="870" name="Google Shape;870;p75"/>
          <p:cNvPicPr preferRelativeResize="0"/>
          <p:nvPr/>
        </p:nvPicPr>
        <p:blipFill rotWithShape="1">
          <a:blip r:embed="rId34">
            <a:alphaModFix/>
          </a:blip>
          <a:srcRect/>
          <a:stretch/>
        </p:blipFill>
        <p:spPr>
          <a:xfrm>
            <a:off x="7753226" y="3204616"/>
            <a:ext cx="560050" cy="746733"/>
          </a:xfrm>
          <a:prstGeom prst="rect">
            <a:avLst/>
          </a:prstGeom>
          <a:noFill/>
          <a:ln>
            <a:noFill/>
          </a:ln>
        </p:spPr>
      </p:pic>
      <p:pic>
        <p:nvPicPr>
          <p:cNvPr id="871" name="Google Shape;871;p75"/>
          <p:cNvPicPr preferRelativeResize="0"/>
          <p:nvPr/>
        </p:nvPicPr>
        <p:blipFill rotWithShape="1">
          <a:blip r:embed="rId35">
            <a:alphaModFix/>
          </a:blip>
          <a:srcRect/>
          <a:stretch/>
        </p:blipFill>
        <p:spPr>
          <a:xfrm>
            <a:off x="8287509" y="3204616"/>
            <a:ext cx="560050" cy="746733"/>
          </a:xfrm>
          <a:prstGeom prst="rect">
            <a:avLst/>
          </a:prstGeom>
          <a:noFill/>
          <a:ln>
            <a:noFill/>
          </a:ln>
        </p:spPr>
      </p:pic>
      <p:pic>
        <p:nvPicPr>
          <p:cNvPr id="872" name="Google Shape;872;p75"/>
          <p:cNvPicPr preferRelativeResize="0"/>
          <p:nvPr/>
        </p:nvPicPr>
        <p:blipFill rotWithShape="1">
          <a:blip r:embed="rId36">
            <a:alphaModFix/>
          </a:blip>
          <a:srcRect/>
          <a:stretch/>
        </p:blipFill>
        <p:spPr>
          <a:xfrm>
            <a:off x="781745" y="4179696"/>
            <a:ext cx="560050" cy="746733"/>
          </a:xfrm>
          <a:prstGeom prst="rect">
            <a:avLst/>
          </a:prstGeom>
          <a:noFill/>
          <a:ln>
            <a:noFill/>
          </a:ln>
        </p:spPr>
      </p:pic>
      <p:pic>
        <p:nvPicPr>
          <p:cNvPr id="873" name="Google Shape;873;p75"/>
          <p:cNvPicPr preferRelativeResize="0"/>
          <p:nvPr/>
        </p:nvPicPr>
        <p:blipFill rotWithShape="1">
          <a:blip r:embed="rId37">
            <a:alphaModFix/>
          </a:blip>
          <a:srcRect/>
          <a:stretch/>
        </p:blipFill>
        <p:spPr>
          <a:xfrm>
            <a:off x="1424849" y="4179696"/>
            <a:ext cx="560050" cy="746733"/>
          </a:xfrm>
          <a:prstGeom prst="rect">
            <a:avLst/>
          </a:prstGeom>
          <a:noFill/>
          <a:ln>
            <a:noFill/>
          </a:ln>
        </p:spPr>
      </p:pic>
      <p:pic>
        <p:nvPicPr>
          <p:cNvPr id="874" name="Google Shape;874;p75"/>
          <p:cNvPicPr preferRelativeResize="0"/>
          <p:nvPr/>
        </p:nvPicPr>
        <p:blipFill rotWithShape="1">
          <a:blip r:embed="rId38">
            <a:alphaModFix/>
          </a:blip>
          <a:srcRect/>
          <a:stretch/>
        </p:blipFill>
        <p:spPr>
          <a:xfrm>
            <a:off x="185347" y="4179696"/>
            <a:ext cx="560050" cy="746733"/>
          </a:xfrm>
          <a:prstGeom prst="rect">
            <a:avLst/>
          </a:prstGeom>
          <a:noFill/>
          <a:ln>
            <a:noFill/>
          </a:ln>
        </p:spPr>
      </p:pic>
      <p:pic>
        <p:nvPicPr>
          <p:cNvPr id="875" name="Google Shape;875;p75"/>
          <p:cNvPicPr preferRelativeResize="0"/>
          <p:nvPr/>
        </p:nvPicPr>
        <p:blipFill rotWithShape="1">
          <a:blip r:embed="rId39">
            <a:alphaModFix/>
          </a:blip>
          <a:srcRect/>
          <a:stretch/>
        </p:blipFill>
        <p:spPr>
          <a:xfrm>
            <a:off x="2000663" y="4179696"/>
            <a:ext cx="560050" cy="746733"/>
          </a:xfrm>
          <a:prstGeom prst="rect">
            <a:avLst/>
          </a:prstGeom>
          <a:noFill/>
          <a:ln>
            <a:noFill/>
          </a:ln>
        </p:spPr>
      </p:pic>
      <p:pic>
        <p:nvPicPr>
          <p:cNvPr id="876" name="Google Shape;876;p75"/>
          <p:cNvPicPr preferRelativeResize="0"/>
          <p:nvPr/>
        </p:nvPicPr>
        <p:blipFill rotWithShape="1">
          <a:blip r:embed="rId40">
            <a:alphaModFix/>
          </a:blip>
          <a:srcRect/>
          <a:stretch/>
        </p:blipFill>
        <p:spPr>
          <a:xfrm>
            <a:off x="2576477" y="4179696"/>
            <a:ext cx="560050" cy="746733"/>
          </a:xfrm>
          <a:prstGeom prst="rect">
            <a:avLst/>
          </a:prstGeom>
          <a:noFill/>
          <a:ln>
            <a:noFill/>
          </a:ln>
        </p:spPr>
      </p:pic>
      <p:pic>
        <p:nvPicPr>
          <p:cNvPr id="877" name="Google Shape;877;p75"/>
          <p:cNvPicPr preferRelativeResize="0"/>
          <p:nvPr/>
        </p:nvPicPr>
        <p:blipFill rotWithShape="1">
          <a:blip r:embed="rId41">
            <a:alphaModFix/>
          </a:blip>
          <a:srcRect/>
          <a:stretch/>
        </p:blipFill>
        <p:spPr>
          <a:xfrm>
            <a:off x="3152291" y="4179696"/>
            <a:ext cx="560050" cy="746733"/>
          </a:xfrm>
          <a:prstGeom prst="rect">
            <a:avLst/>
          </a:prstGeom>
          <a:noFill/>
          <a:ln>
            <a:noFill/>
          </a:ln>
        </p:spPr>
      </p:pic>
      <p:pic>
        <p:nvPicPr>
          <p:cNvPr id="878" name="Google Shape;878;p75"/>
          <p:cNvPicPr preferRelativeResize="0"/>
          <p:nvPr/>
        </p:nvPicPr>
        <p:blipFill rotWithShape="1">
          <a:blip r:embed="rId42">
            <a:alphaModFix/>
          </a:blip>
          <a:srcRect/>
          <a:stretch/>
        </p:blipFill>
        <p:spPr>
          <a:xfrm>
            <a:off x="3728105" y="4179696"/>
            <a:ext cx="560050" cy="746733"/>
          </a:xfrm>
          <a:prstGeom prst="rect">
            <a:avLst/>
          </a:prstGeom>
          <a:noFill/>
          <a:ln>
            <a:noFill/>
          </a:ln>
        </p:spPr>
      </p:pic>
      <p:pic>
        <p:nvPicPr>
          <p:cNvPr id="879" name="Google Shape;879;p75"/>
          <p:cNvPicPr preferRelativeResize="0"/>
          <p:nvPr/>
        </p:nvPicPr>
        <p:blipFill rotWithShape="1">
          <a:blip r:embed="rId43">
            <a:alphaModFix/>
          </a:blip>
          <a:srcRect/>
          <a:stretch/>
        </p:blipFill>
        <p:spPr>
          <a:xfrm>
            <a:off x="4303919" y="4179696"/>
            <a:ext cx="560050" cy="746733"/>
          </a:xfrm>
          <a:prstGeom prst="rect">
            <a:avLst/>
          </a:prstGeom>
          <a:noFill/>
          <a:ln>
            <a:noFill/>
          </a:ln>
        </p:spPr>
      </p:pic>
      <p:pic>
        <p:nvPicPr>
          <p:cNvPr id="880" name="Google Shape;880;p75"/>
          <p:cNvPicPr preferRelativeResize="0"/>
          <p:nvPr/>
        </p:nvPicPr>
        <p:blipFill rotWithShape="1">
          <a:blip r:embed="rId44">
            <a:alphaModFix/>
          </a:blip>
          <a:srcRect/>
          <a:stretch/>
        </p:blipFill>
        <p:spPr>
          <a:xfrm>
            <a:off x="4879733" y="4179696"/>
            <a:ext cx="560050" cy="746733"/>
          </a:xfrm>
          <a:prstGeom prst="rect">
            <a:avLst/>
          </a:prstGeom>
          <a:noFill/>
          <a:ln>
            <a:noFill/>
          </a:ln>
        </p:spPr>
      </p:pic>
      <p:pic>
        <p:nvPicPr>
          <p:cNvPr id="881" name="Google Shape;881;p75"/>
          <p:cNvPicPr preferRelativeResize="0"/>
          <p:nvPr/>
        </p:nvPicPr>
        <p:blipFill/>
        <p:spPr>
          <a:xfrm>
            <a:off x="5455547" y="4179696"/>
            <a:ext cx="560050" cy="746733"/>
          </a:xfrm>
          <a:prstGeom prst="rect">
            <a:avLst/>
          </a:prstGeom>
          <a:noFill/>
          <a:ln>
            <a:noFill/>
          </a:ln>
        </p:spPr>
      </p:pic>
      <p:pic>
        <p:nvPicPr>
          <p:cNvPr id="882" name="Google Shape;882;p75"/>
          <p:cNvPicPr preferRelativeResize="0"/>
          <p:nvPr/>
        </p:nvPicPr>
        <p:blipFill/>
        <p:spPr>
          <a:xfrm>
            <a:off x="6031361" y="4179696"/>
            <a:ext cx="560050" cy="746733"/>
          </a:xfrm>
          <a:prstGeom prst="rect">
            <a:avLst/>
          </a:prstGeom>
          <a:noFill/>
          <a:ln>
            <a:noFill/>
          </a:ln>
        </p:spPr>
      </p:pic>
      <p:pic>
        <p:nvPicPr>
          <p:cNvPr id="883" name="Google Shape;883;p75"/>
          <p:cNvPicPr preferRelativeResize="0"/>
          <p:nvPr/>
        </p:nvPicPr>
        <p:blipFill rotWithShape="1">
          <a:blip r:embed="rId45">
            <a:alphaModFix/>
          </a:blip>
          <a:srcRect/>
          <a:stretch/>
        </p:blipFill>
        <p:spPr>
          <a:xfrm>
            <a:off x="6607175" y="4179696"/>
            <a:ext cx="560050" cy="746733"/>
          </a:xfrm>
          <a:prstGeom prst="rect">
            <a:avLst/>
          </a:prstGeom>
          <a:noFill/>
          <a:ln>
            <a:noFill/>
          </a:ln>
        </p:spPr>
      </p:pic>
      <p:pic>
        <p:nvPicPr>
          <p:cNvPr id="884" name="Google Shape;884;p75"/>
          <p:cNvPicPr preferRelativeResize="0"/>
          <p:nvPr/>
        </p:nvPicPr>
        <p:blipFill rotWithShape="1">
          <a:blip r:embed="rId46">
            <a:alphaModFix/>
          </a:blip>
          <a:srcRect/>
          <a:stretch/>
        </p:blipFill>
        <p:spPr>
          <a:xfrm>
            <a:off x="7182989" y="4179696"/>
            <a:ext cx="560050" cy="746733"/>
          </a:xfrm>
          <a:prstGeom prst="rect">
            <a:avLst/>
          </a:prstGeom>
          <a:noFill/>
          <a:ln>
            <a:noFill/>
          </a:ln>
        </p:spPr>
      </p:pic>
      <p:pic>
        <p:nvPicPr>
          <p:cNvPr id="885" name="Google Shape;885;p75"/>
          <p:cNvPicPr preferRelativeResize="0"/>
          <p:nvPr/>
        </p:nvPicPr>
        <p:blipFill rotWithShape="1">
          <a:blip r:embed="rId47">
            <a:alphaModFix/>
          </a:blip>
          <a:srcRect/>
          <a:stretch/>
        </p:blipFill>
        <p:spPr>
          <a:xfrm>
            <a:off x="7758803" y="4179696"/>
            <a:ext cx="560050" cy="746733"/>
          </a:xfrm>
          <a:prstGeom prst="rect">
            <a:avLst/>
          </a:prstGeom>
          <a:noFill/>
          <a:ln>
            <a:noFill/>
          </a:ln>
        </p:spPr>
      </p:pic>
      <p:pic>
        <p:nvPicPr>
          <p:cNvPr id="886" name="Google Shape;886;p75"/>
          <p:cNvPicPr preferRelativeResize="0"/>
          <p:nvPr/>
        </p:nvPicPr>
        <p:blipFill rotWithShape="1">
          <a:blip r:embed="rId48">
            <a:alphaModFix/>
          </a:blip>
          <a:srcRect/>
          <a:stretch/>
        </p:blipFill>
        <p:spPr>
          <a:xfrm>
            <a:off x="143543" y="5214667"/>
            <a:ext cx="560050" cy="746733"/>
          </a:xfrm>
          <a:prstGeom prst="rect">
            <a:avLst/>
          </a:prstGeom>
          <a:noFill/>
          <a:ln>
            <a:noFill/>
          </a:ln>
        </p:spPr>
      </p:pic>
      <p:pic>
        <p:nvPicPr>
          <p:cNvPr id="887" name="Google Shape;887;p75"/>
          <p:cNvPicPr preferRelativeResize="0"/>
          <p:nvPr/>
        </p:nvPicPr>
        <p:blipFill rotWithShape="1">
          <a:blip r:embed="rId49">
            <a:alphaModFix/>
          </a:blip>
          <a:srcRect/>
          <a:stretch/>
        </p:blipFill>
        <p:spPr>
          <a:xfrm>
            <a:off x="679272" y="5214667"/>
            <a:ext cx="560050" cy="746733"/>
          </a:xfrm>
          <a:prstGeom prst="rect">
            <a:avLst/>
          </a:prstGeom>
          <a:noFill/>
          <a:ln>
            <a:noFill/>
          </a:ln>
        </p:spPr>
      </p:pic>
      <p:pic>
        <p:nvPicPr>
          <p:cNvPr id="888" name="Google Shape;888;p75"/>
          <p:cNvPicPr preferRelativeResize="0"/>
          <p:nvPr/>
        </p:nvPicPr>
        <p:blipFill rotWithShape="1">
          <a:blip r:embed="rId50">
            <a:alphaModFix/>
          </a:blip>
          <a:srcRect/>
          <a:stretch/>
        </p:blipFill>
        <p:spPr>
          <a:xfrm>
            <a:off x="1195345" y="5214667"/>
            <a:ext cx="560050" cy="746733"/>
          </a:xfrm>
          <a:prstGeom prst="rect">
            <a:avLst/>
          </a:prstGeom>
          <a:noFill/>
          <a:ln>
            <a:noFill/>
          </a:ln>
        </p:spPr>
      </p:pic>
      <p:pic>
        <p:nvPicPr>
          <p:cNvPr id="889" name="Google Shape;889;p75"/>
          <p:cNvPicPr preferRelativeResize="0"/>
          <p:nvPr/>
        </p:nvPicPr>
        <p:blipFill rotWithShape="1">
          <a:blip r:embed="rId51">
            <a:alphaModFix/>
          </a:blip>
          <a:srcRect/>
          <a:stretch/>
        </p:blipFill>
        <p:spPr>
          <a:xfrm>
            <a:off x="1711418" y="5214667"/>
            <a:ext cx="560050" cy="746733"/>
          </a:xfrm>
          <a:prstGeom prst="rect">
            <a:avLst/>
          </a:prstGeom>
          <a:noFill/>
          <a:ln>
            <a:noFill/>
          </a:ln>
        </p:spPr>
      </p:pic>
      <p:pic>
        <p:nvPicPr>
          <p:cNvPr id="890" name="Google Shape;890;p75"/>
          <p:cNvPicPr preferRelativeResize="0"/>
          <p:nvPr/>
        </p:nvPicPr>
        <p:blipFill rotWithShape="1">
          <a:blip r:embed="rId52">
            <a:alphaModFix/>
          </a:blip>
          <a:srcRect/>
          <a:stretch/>
        </p:blipFill>
        <p:spPr>
          <a:xfrm>
            <a:off x="8334613" y="4179696"/>
            <a:ext cx="560050" cy="746733"/>
          </a:xfrm>
          <a:prstGeom prst="rect">
            <a:avLst/>
          </a:prstGeom>
          <a:noFill/>
          <a:ln>
            <a:noFill/>
          </a:ln>
        </p:spPr>
      </p:pic>
      <p:pic>
        <p:nvPicPr>
          <p:cNvPr id="891" name="Google Shape;891;p75"/>
          <p:cNvPicPr preferRelativeResize="0"/>
          <p:nvPr/>
        </p:nvPicPr>
        <p:blipFill rotWithShape="1">
          <a:blip r:embed="rId53">
            <a:alphaModFix/>
          </a:blip>
          <a:srcRect/>
          <a:stretch/>
        </p:blipFill>
        <p:spPr>
          <a:xfrm>
            <a:off x="2227491" y="5214667"/>
            <a:ext cx="560050" cy="746733"/>
          </a:xfrm>
          <a:prstGeom prst="rect">
            <a:avLst/>
          </a:prstGeom>
          <a:noFill/>
          <a:ln>
            <a:noFill/>
          </a:ln>
        </p:spPr>
      </p:pic>
      <p:pic>
        <p:nvPicPr>
          <p:cNvPr id="892" name="Google Shape;892;p75"/>
          <p:cNvPicPr preferRelativeResize="0"/>
          <p:nvPr/>
        </p:nvPicPr>
        <p:blipFill rotWithShape="1">
          <a:blip r:embed="rId54">
            <a:alphaModFix/>
          </a:blip>
          <a:srcRect/>
          <a:stretch/>
        </p:blipFill>
        <p:spPr>
          <a:xfrm>
            <a:off x="2743564" y="5214667"/>
            <a:ext cx="560050" cy="746733"/>
          </a:xfrm>
          <a:prstGeom prst="rect">
            <a:avLst/>
          </a:prstGeom>
          <a:noFill/>
          <a:ln>
            <a:noFill/>
          </a:ln>
        </p:spPr>
      </p:pic>
      <p:pic>
        <p:nvPicPr>
          <p:cNvPr id="893" name="Google Shape;893;p75"/>
          <p:cNvPicPr preferRelativeResize="0"/>
          <p:nvPr/>
        </p:nvPicPr>
        <p:blipFill rotWithShape="1">
          <a:blip r:embed="rId55">
            <a:alphaModFix/>
          </a:blip>
          <a:srcRect/>
          <a:stretch/>
        </p:blipFill>
        <p:spPr>
          <a:xfrm>
            <a:off x="3259637" y="5214667"/>
            <a:ext cx="560050" cy="746733"/>
          </a:xfrm>
          <a:prstGeom prst="rect">
            <a:avLst/>
          </a:prstGeom>
          <a:noFill/>
          <a:ln>
            <a:noFill/>
          </a:ln>
        </p:spPr>
      </p:pic>
      <p:pic>
        <p:nvPicPr>
          <p:cNvPr id="894" name="Google Shape;894;p75"/>
          <p:cNvPicPr preferRelativeResize="0"/>
          <p:nvPr/>
        </p:nvPicPr>
        <p:blipFill rotWithShape="1">
          <a:blip r:embed="rId56">
            <a:alphaModFix/>
          </a:blip>
          <a:srcRect/>
          <a:stretch/>
        </p:blipFill>
        <p:spPr>
          <a:xfrm>
            <a:off x="3775710" y="5214667"/>
            <a:ext cx="560050" cy="746733"/>
          </a:xfrm>
          <a:prstGeom prst="rect">
            <a:avLst/>
          </a:prstGeom>
          <a:noFill/>
          <a:ln>
            <a:noFill/>
          </a:ln>
        </p:spPr>
      </p:pic>
      <p:pic>
        <p:nvPicPr>
          <p:cNvPr id="895" name="Google Shape;895;p75"/>
          <p:cNvPicPr preferRelativeResize="0"/>
          <p:nvPr/>
        </p:nvPicPr>
        <p:blipFill rotWithShape="1">
          <a:blip r:embed="rId57">
            <a:alphaModFix/>
          </a:blip>
          <a:srcRect/>
          <a:stretch/>
        </p:blipFill>
        <p:spPr>
          <a:xfrm>
            <a:off x="4291783" y="5214667"/>
            <a:ext cx="560050" cy="746733"/>
          </a:xfrm>
          <a:prstGeom prst="rect">
            <a:avLst/>
          </a:prstGeom>
          <a:noFill/>
          <a:ln>
            <a:noFill/>
          </a:ln>
        </p:spPr>
      </p:pic>
      <p:pic>
        <p:nvPicPr>
          <p:cNvPr id="896" name="Google Shape;896;p75"/>
          <p:cNvPicPr preferRelativeResize="0"/>
          <p:nvPr/>
        </p:nvPicPr>
        <p:blipFill rotWithShape="1">
          <a:blip r:embed="rId58">
            <a:alphaModFix/>
          </a:blip>
          <a:srcRect/>
          <a:stretch/>
        </p:blipFill>
        <p:spPr>
          <a:xfrm>
            <a:off x="4807856" y="5214667"/>
            <a:ext cx="560050" cy="746733"/>
          </a:xfrm>
          <a:prstGeom prst="rect">
            <a:avLst/>
          </a:prstGeom>
          <a:noFill/>
          <a:ln>
            <a:noFill/>
          </a:ln>
        </p:spPr>
      </p:pic>
      <p:pic>
        <p:nvPicPr>
          <p:cNvPr id="897" name="Google Shape;897;p75"/>
          <p:cNvPicPr preferRelativeResize="0"/>
          <p:nvPr/>
        </p:nvPicPr>
        <p:blipFill rotWithShape="1">
          <a:blip r:embed="rId59">
            <a:alphaModFix/>
          </a:blip>
          <a:srcRect/>
          <a:stretch/>
        </p:blipFill>
        <p:spPr>
          <a:xfrm>
            <a:off x="5323929" y="5214667"/>
            <a:ext cx="560050" cy="746733"/>
          </a:xfrm>
          <a:prstGeom prst="rect">
            <a:avLst/>
          </a:prstGeom>
          <a:noFill/>
          <a:ln>
            <a:noFill/>
          </a:ln>
        </p:spPr>
      </p:pic>
      <p:pic>
        <p:nvPicPr>
          <p:cNvPr id="898" name="Google Shape;898;p75"/>
          <p:cNvPicPr preferRelativeResize="0"/>
          <p:nvPr/>
        </p:nvPicPr>
        <p:blipFill rotWithShape="1">
          <a:blip r:embed="rId60">
            <a:alphaModFix/>
          </a:blip>
          <a:srcRect/>
          <a:stretch/>
        </p:blipFill>
        <p:spPr>
          <a:xfrm>
            <a:off x="5840002" y="5214667"/>
            <a:ext cx="560050" cy="746733"/>
          </a:xfrm>
          <a:prstGeom prst="rect">
            <a:avLst/>
          </a:prstGeom>
          <a:noFill/>
          <a:ln>
            <a:noFill/>
          </a:ln>
        </p:spPr>
      </p:pic>
    </p:spTree>
    <p:extLst>
      <p:ext uri="{BB962C8B-B14F-4D97-AF65-F5344CB8AC3E}">
        <p14:creationId xmlns:p14="http://schemas.microsoft.com/office/powerpoint/2010/main" val="10803637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899"/>
        <p:cNvGrpSpPr/>
        <p:nvPr/>
      </p:nvGrpSpPr>
      <p:grpSpPr>
        <a:xfrm>
          <a:off x="0" y="0"/>
          <a:ext cx="0" cy="0"/>
          <a:chOff x="0" y="0"/>
          <a:chExt cx="0" cy="0"/>
        </a:xfrm>
      </p:grpSpPr>
      <p:pic>
        <p:nvPicPr>
          <p:cNvPr id="900" name="Google Shape;900;p76"/>
          <p:cNvPicPr preferRelativeResize="0"/>
          <p:nvPr/>
        </p:nvPicPr>
        <p:blipFill rotWithShape="1">
          <a:blip r:embed="rId2">
            <a:alphaModFix/>
          </a:blip>
          <a:srcRect/>
          <a:stretch/>
        </p:blipFill>
        <p:spPr>
          <a:xfrm>
            <a:off x="7919917" y="6453827"/>
            <a:ext cx="1050506" cy="238115"/>
          </a:xfrm>
          <a:prstGeom prst="rect">
            <a:avLst/>
          </a:prstGeom>
          <a:noFill/>
          <a:ln>
            <a:noFill/>
          </a:ln>
        </p:spPr>
      </p:pic>
      <p:sp>
        <p:nvSpPr>
          <p:cNvPr id="901" name="Google Shape;901;p76"/>
          <p:cNvSpPr txBox="1">
            <a:spLocks noGrp="1"/>
          </p:cNvSpPr>
          <p:nvPr>
            <p:ph type="body" idx="1"/>
          </p:nvPr>
        </p:nvSpPr>
        <p:spPr>
          <a:xfrm>
            <a:off x="363538" y="2119419"/>
            <a:ext cx="8399400" cy="2368000"/>
          </a:xfrm>
          <a:prstGeom prst="rect">
            <a:avLst/>
          </a:prstGeom>
          <a:noFill/>
          <a:ln>
            <a:noFill/>
          </a:ln>
        </p:spPr>
        <p:txBody>
          <a:bodyPr spcFirstLastPara="1" wrap="square" lIns="91425" tIns="45700" rIns="91425" bIns="45700" anchor="ctr" anchorCtr="0">
            <a:noAutofit/>
          </a:bodyPr>
          <a:lstStyle>
            <a:lvl1pPr marL="457200" lvl="0" indent="-228600" algn="ctr" rtl="0">
              <a:lnSpc>
                <a:spcPct val="100000"/>
              </a:lnSpc>
              <a:spcBef>
                <a:spcPts val="1080"/>
              </a:spcBef>
              <a:spcAft>
                <a:spcPts val="0"/>
              </a:spcAft>
              <a:buClr>
                <a:schemeClr val="lt1"/>
              </a:buClr>
              <a:buSzPts val="4860"/>
              <a:buNone/>
              <a:defRPr sz="5400" b="0" i="0">
                <a:solidFill>
                  <a:schemeClr val="lt1"/>
                </a:solidFill>
                <a:latin typeface="Source Sans Pro Light"/>
                <a:ea typeface="Source Sans Pro Light"/>
                <a:cs typeface="Source Sans Pro Light"/>
                <a:sym typeface="Source Sans Pro Light"/>
              </a:defRPr>
            </a:lvl1pPr>
            <a:lvl2pPr marL="914400" lvl="1" indent="-228600" algn="l" rtl="0">
              <a:lnSpc>
                <a:spcPct val="100000"/>
              </a:lnSpc>
              <a:spcBef>
                <a:spcPts val="400"/>
              </a:spcBef>
              <a:spcAft>
                <a:spcPts val="0"/>
              </a:spcAft>
              <a:buClr>
                <a:schemeClr val="lt1"/>
              </a:buClr>
              <a:buSzPts val="1800"/>
              <a:buNone/>
              <a:defRPr b="0" i="0">
                <a:latin typeface="Source Sans Pro Light"/>
                <a:ea typeface="Source Sans Pro Light"/>
                <a:cs typeface="Source Sans Pro Light"/>
                <a:sym typeface="Source Sans Pro Light"/>
              </a:defRPr>
            </a:lvl2pPr>
            <a:lvl3pPr marL="1371600" lvl="2" indent="-228600" algn="l" rtl="0">
              <a:lnSpc>
                <a:spcPct val="100000"/>
              </a:lnSpc>
              <a:spcBef>
                <a:spcPts val="360"/>
              </a:spcBef>
              <a:spcAft>
                <a:spcPts val="0"/>
              </a:spcAft>
              <a:buClr>
                <a:schemeClr val="lt1"/>
              </a:buClr>
              <a:buSzPts val="1440"/>
              <a:buNone/>
              <a:defRPr b="0" i="0">
                <a:latin typeface="Source Sans Pro Light"/>
                <a:ea typeface="Source Sans Pro Light"/>
                <a:cs typeface="Source Sans Pro Light"/>
                <a:sym typeface="Source Sans Pro Light"/>
              </a:defRPr>
            </a:lvl3pPr>
            <a:lvl4pPr marL="1828800" lvl="3" indent="-228600" algn="l" rtl="0">
              <a:lnSpc>
                <a:spcPct val="100000"/>
              </a:lnSpc>
              <a:spcBef>
                <a:spcPts val="360"/>
              </a:spcBef>
              <a:spcAft>
                <a:spcPts val="0"/>
              </a:spcAft>
              <a:buClr>
                <a:schemeClr val="lt1"/>
              </a:buClr>
              <a:buSzPts val="1620"/>
              <a:buNone/>
              <a:defRPr b="0" i="0">
                <a:latin typeface="Source Sans Pro Light"/>
                <a:ea typeface="Source Sans Pro Light"/>
                <a:cs typeface="Source Sans Pro Light"/>
                <a:sym typeface="Source Sans Pro Light"/>
              </a:defRPr>
            </a:lvl4pPr>
            <a:lvl5pPr marL="2286000" lvl="4" indent="-228600" algn="l" rtl="0">
              <a:lnSpc>
                <a:spcPct val="100000"/>
              </a:lnSpc>
              <a:spcBef>
                <a:spcPts val="320"/>
              </a:spcBef>
              <a:spcAft>
                <a:spcPts val="0"/>
              </a:spcAft>
              <a:buClr>
                <a:schemeClr val="lt1"/>
              </a:buClr>
              <a:buSzPts val="1280"/>
              <a:buNone/>
              <a:defRPr b="0" i="0">
                <a:latin typeface="Source Sans Pro Light"/>
                <a:ea typeface="Source Sans Pro Light"/>
                <a:cs typeface="Source Sans Pro Light"/>
                <a:sym typeface="Source Sans Pro Light"/>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590459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chemeClr val="dk1"/>
        </a:solidFill>
        <a:effectLst/>
      </p:bgPr>
    </p:bg>
    <p:spTree>
      <p:nvGrpSpPr>
        <p:cNvPr id="1" name="Shape 902"/>
        <p:cNvGrpSpPr/>
        <p:nvPr/>
      </p:nvGrpSpPr>
      <p:grpSpPr>
        <a:xfrm>
          <a:off x="0" y="0"/>
          <a:ext cx="0" cy="0"/>
          <a:chOff x="0" y="0"/>
          <a:chExt cx="0" cy="0"/>
        </a:xfrm>
      </p:grpSpPr>
      <p:sp>
        <p:nvSpPr>
          <p:cNvPr id="903" name="Google Shape;903;p77"/>
          <p:cNvSpPr/>
          <p:nvPr/>
        </p:nvSpPr>
        <p:spPr>
          <a:xfrm>
            <a:off x="254760" y="1750484"/>
            <a:ext cx="8560500" cy="4525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4" name="Google Shape;904;p77"/>
          <p:cNvSpPr txBox="1">
            <a:spLocks noGrp="1"/>
          </p:cNvSpPr>
          <p:nvPr>
            <p:ph type="title"/>
          </p:nvPr>
        </p:nvSpPr>
        <p:spPr>
          <a:xfrm>
            <a:off x="254760" y="275167"/>
            <a:ext cx="8560500" cy="11432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905" name="Google Shape;905;p77"/>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32088843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dk1"/>
        </a:solidFill>
        <a:effectLst/>
      </p:bgPr>
    </p:bg>
    <p:spTree>
      <p:nvGrpSpPr>
        <p:cNvPr id="1" name="Shape 906"/>
        <p:cNvGrpSpPr/>
        <p:nvPr/>
      </p:nvGrpSpPr>
      <p:grpSpPr>
        <a:xfrm>
          <a:off x="0" y="0"/>
          <a:ext cx="0" cy="0"/>
          <a:chOff x="0" y="0"/>
          <a:chExt cx="0" cy="0"/>
        </a:xfrm>
      </p:grpSpPr>
      <p:sp>
        <p:nvSpPr>
          <p:cNvPr id="907" name="Google Shape;907;p78"/>
          <p:cNvSpPr txBox="1">
            <a:spLocks noGrp="1"/>
          </p:cNvSpPr>
          <p:nvPr>
            <p:ph type="body" idx="1"/>
          </p:nvPr>
        </p:nvSpPr>
        <p:spPr>
          <a:xfrm>
            <a:off x="254760" y="1764283"/>
            <a:ext cx="4238700" cy="39512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400"/>
              </a:spcBef>
              <a:spcAft>
                <a:spcPts val="0"/>
              </a:spcAft>
              <a:buClr>
                <a:schemeClr val="lt1"/>
              </a:buClr>
              <a:buSzPts val="1800"/>
              <a:buFont typeface="Arial"/>
              <a:buChar char="•"/>
              <a:defRPr sz="2000">
                <a:solidFill>
                  <a:schemeClr val="lt1"/>
                </a:solidFill>
              </a:defRPr>
            </a:lvl1pPr>
            <a:lvl2pPr marL="914400" lvl="1" indent="-331469" algn="l" rtl="0">
              <a:lnSpc>
                <a:spcPct val="100000"/>
              </a:lnSpc>
              <a:spcBef>
                <a:spcPts val="360"/>
              </a:spcBef>
              <a:spcAft>
                <a:spcPts val="0"/>
              </a:spcAft>
              <a:buClr>
                <a:schemeClr val="lt1"/>
              </a:buClr>
              <a:buSzPts val="1620"/>
              <a:buFont typeface="Merriweather Sans"/>
              <a:buChar char="–"/>
              <a:defRPr sz="1800">
                <a:solidFill>
                  <a:schemeClr val="lt1"/>
                </a:solidFill>
              </a:defRPr>
            </a:lvl2pPr>
            <a:lvl3pPr marL="1371600" lvl="2" indent="-299719" algn="l" rtl="0">
              <a:lnSpc>
                <a:spcPct val="100000"/>
              </a:lnSpc>
              <a:spcBef>
                <a:spcPts val="280"/>
              </a:spcBef>
              <a:spcAft>
                <a:spcPts val="0"/>
              </a:spcAft>
              <a:buClr>
                <a:schemeClr val="lt1"/>
              </a:buClr>
              <a:buSzPts val="1120"/>
              <a:buFont typeface="Arial"/>
              <a:buChar char="•"/>
              <a:defRPr sz="1400">
                <a:solidFill>
                  <a:schemeClr val="lt1"/>
                </a:solidFill>
              </a:defRPr>
            </a:lvl3pPr>
            <a:lvl4pPr marL="1828800" lvl="3" indent="-297180" algn="l" rtl="0">
              <a:lnSpc>
                <a:spcPct val="100000"/>
              </a:lnSpc>
              <a:spcBef>
                <a:spcPts val="240"/>
              </a:spcBef>
              <a:spcAft>
                <a:spcPts val="0"/>
              </a:spcAft>
              <a:buClr>
                <a:schemeClr val="lt1"/>
              </a:buClr>
              <a:buSzPts val="1080"/>
              <a:buFont typeface="Merriweather Sans"/>
              <a:buChar char="–"/>
              <a:defRPr sz="1200">
                <a:solidFill>
                  <a:schemeClr val="lt1"/>
                </a:solidFill>
              </a:defRPr>
            </a:lvl4pPr>
            <a:lvl5pPr marL="2286000" lvl="4" indent="-289560" algn="l" rtl="0">
              <a:lnSpc>
                <a:spcPct val="100000"/>
              </a:lnSpc>
              <a:spcBef>
                <a:spcPts val="240"/>
              </a:spcBef>
              <a:spcAft>
                <a:spcPts val="0"/>
              </a:spcAft>
              <a:buClr>
                <a:schemeClr val="lt1"/>
              </a:buClr>
              <a:buSzPts val="960"/>
              <a:buFont typeface="Arial"/>
              <a:buChar char="•"/>
              <a:defRPr sz="1200">
                <a:solidFill>
                  <a:schemeClr val="lt1"/>
                </a:solidFill>
              </a:defRPr>
            </a:lvl5pPr>
            <a:lvl6pPr marL="2743200" lvl="5" indent="-330200" algn="l" rtl="0">
              <a:spcBef>
                <a:spcPts val="320"/>
              </a:spcBef>
              <a:spcAft>
                <a:spcPts val="0"/>
              </a:spcAft>
              <a:buClr>
                <a:schemeClr val="lt1"/>
              </a:buClr>
              <a:buSzPts val="1600"/>
              <a:buChar char="•"/>
              <a:defRPr sz="1600"/>
            </a:lvl6pPr>
            <a:lvl7pPr marL="3200400" lvl="6" indent="-330200" algn="l" rtl="0">
              <a:spcBef>
                <a:spcPts val="320"/>
              </a:spcBef>
              <a:spcAft>
                <a:spcPts val="0"/>
              </a:spcAft>
              <a:buClr>
                <a:schemeClr val="lt1"/>
              </a:buClr>
              <a:buSzPts val="1600"/>
              <a:buChar char="•"/>
              <a:defRPr sz="1600"/>
            </a:lvl7pPr>
            <a:lvl8pPr marL="3657600" lvl="7" indent="-330200" algn="l" rtl="0">
              <a:spcBef>
                <a:spcPts val="320"/>
              </a:spcBef>
              <a:spcAft>
                <a:spcPts val="0"/>
              </a:spcAft>
              <a:buClr>
                <a:schemeClr val="lt1"/>
              </a:buClr>
              <a:buSzPts val="1600"/>
              <a:buChar char="•"/>
              <a:defRPr sz="1600"/>
            </a:lvl8pPr>
            <a:lvl9pPr marL="4114800" lvl="8" indent="-330200" algn="l" rtl="0">
              <a:spcBef>
                <a:spcPts val="320"/>
              </a:spcBef>
              <a:spcAft>
                <a:spcPts val="0"/>
              </a:spcAft>
              <a:buClr>
                <a:schemeClr val="lt1"/>
              </a:buClr>
              <a:buSzPts val="1600"/>
              <a:buChar char="•"/>
              <a:defRPr sz="1600"/>
            </a:lvl9pPr>
          </a:lstStyle>
          <a:p>
            <a:endParaRPr/>
          </a:p>
        </p:txBody>
      </p:sp>
      <p:sp>
        <p:nvSpPr>
          <p:cNvPr id="908" name="Google Shape;908;p78"/>
          <p:cNvSpPr txBox="1">
            <a:spLocks noGrp="1"/>
          </p:cNvSpPr>
          <p:nvPr>
            <p:ph type="title"/>
          </p:nvPr>
        </p:nvSpPr>
        <p:spPr>
          <a:xfrm>
            <a:off x="254760" y="275167"/>
            <a:ext cx="8560500" cy="11432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9" name="Google Shape;909;p78"/>
          <p:cNvSpPr txBox="1">
            <a:spLocks noGrp="1"/>
          </p:cNvSpPr>
          <p:nvPr>
            <p:ph type="body" idx="2"/>
          </p:nvPr>
        </p:nvSpPr>
        <p:spPr>
          <a:xfrm>
            <a:off x="4572000" y="1764283"/>
            <a:ext cx="4243200" cy="39512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400"/>
              </a:spcBef>
              <a:spcAft>
                <a:spcPts val="0"/>
              </a:spcAft>
              <a:buClr>
                <a:schemeClr val="lt1"/>
              </a:buClr>
              <a:buSzPts val="1800"/>
              <a:buFont typeface="Arial"/>
              <a:buChar char="•"/>
              <a:defRPr sz="2000">
                <a:solidFill>
                  <a:schemeClr val="lt1"/>
                </a:solidFill>
              </a:defRPr>
            </a:lvl1pPr>
            <a:lvl2pPr marL="914400" lvl="1" indent="-331469" algn="l" rtl="0">
              <a:lnSpc>
                <a:spcPct val="100000"/>
              </a:lnSpc>
              <a:spcBef>
                <a:spcPts val="360"/>
              </a:spcBef>
              <a:spcAft>
                <a:spcPts val="0"/>
              </a:spcAft>
              <a:buClr>
                <a:schemeClr val="lt1"/>
              </a:buClr>
              <a:buSzPts val="1620"/>
              <a:buFont typeface="Merriweather Sans"/>
              <a:buChar char="–"/>
              <a:defRPr sz="1800">
                <a:solidFill>
                  <a:schemeClr val="lt1"/>
                </a:solidFill>
              </a:defRPr>
            </a:lvl2pPr>
            <a:lvl3pPr marL="1371600" lvl="2" indent="-299719" algn="l" rtl="0">
              <a:lnSpc>
                <a:spcPct val="100000"/>
              </a:lnSpc>
              <a:spcBef>
                <a:spcPts val="280"/>
              </a:spcBef>
              <a:spcAft>
                <a:spcPts val="0"/>
              </a:spcAft>
              <a:buClr>
                <a:schemeClr val="lt1"/>
              </a:buClr>
              <a:buSzPts val="1120"/>
              <a:buFont typeface="Arial"/>
              <a:buChar char="•"/>
              <a:defRPr sz="1400">
                <a:solidFill>
                  <a:schemeClr val="lt1"/>
                </a:solidFill>
              </a:defRPr>
            </a:lvl3pPr>
            <a:lvl4pPr marL="1828800" lvl="3" indent="-297180" algn="l" rtl="0">
              <a:lnSpc>
                <a:spcPct val="100000"/>
              </a:lnSpc>
              <a:spcBef>
                <a:spcPts val="240"/>
              </a:spcBef>
              <a:spcAft>
                <a:spcPts val="0"/>
              </a:spcAft>
              <a:buClr>
                <a:schemeClr val="lt1"/>
              </a:buClr>
              <a:buSzPts val="1080"/>
              <a:buFont typeface="Merriweather Sans"/>
              <a:buChar char="–"/>
              <a:defRPr sz="1200">
                <a:solidFill>
                  <a:schemeClr val="lt1"/>
                </a:solidFill>
              </a:defRPr>
            </a:lvl4pPr>
            <a:lvl5pPr marL="2286000" lvl="4" indent="-289560" algn="l" rtl="0">
              <a:lnSpc>
                <a:spcPct val="100000"/>
              </a:lnSpc>
              <a:spcBef>
                <a:spcPts val="240"/>
              </a:spcBef>
              <a:spcAft>
                <a:spcPts val="0"/>
              </a:spcAft>
              <a:buClr>
                <a:schemeClr val="lt1"/>
              </a:buClr>
              <a:buSzPts val="960"/>
              <a:buFont typeface="Arial"/>
              <a:buChar char="•"/>
              <a:defRPr sz="1200">
                <a:solidFill>
                  <a:schemeClr val="lt1"/>
                </a:solidFill>
              </a:defRPr>
            </a:lvl5pPr>
            <a:lvl6pPr marL="2743200" lvl="5" indent="-330200" algn="l" rtl="0">
              <a:spcBef>
                <a:spcPts val="320"/>
              </a:spcBef>
              <a:spcAft>
                <a:spcPts val="0"/>
              </a:spcAft>
              <a:buClr>
                <a:schemeClr val="lt1"/>
              </a:buClr>
              <a:buSzPts val="1600"/>
              <a:buChar char="•"/>
              <a:defRPr sz="1600"/>
            </a:lvl6pPr>
            <a:lvl7pPr marL="3200400" lvl="6" indent="-330200" algn="l" rtl="0">
              <a:spcBef>
                <a:spcPts val="320"/>
              </a:spcBef>
              <a:spcAft>
                <a:spcPts val="0"/>
              </a:spcAft>
              <a:buClr>
                <a:schemeClr val="lt1"/>
              </a:buClr>
              <a:buSzPts val="1600"/>
              <a:buChar char="•"/>
              <a:defRPr sz="1600"/>
            </a:lvl7pPr>
            <a:lvl8pPr marL="3657600" lvl="7" indent="-330200" algn="l" rtl="0">
              <a:spcBef>
                <a:spcPts val="320"/>
              </a:spcBef>
              <a:spcAft>
                <a:spcPts val="0"/>
              </a:spcAft>
              <a:buClr>
                <a:schemeClr val="lt1"/>
              </a:buClr>
              <a:buSzPts val="1600"/>
              <a:buChar char="•"/>
              <a:defRPr sz="1600"/>
            </a:lvl8pPr>
            <a:lvl9pPr marL="4114800" lvl="8" indent="-330200" algn="l" rtl="0">
              <a:spcBef>
                <a:spcPts val="320"/>
              </a:spcBef>
              <a:spcAft>
                <a:spcPts val="0"/>
              </a:spcAft>
              <a:buClr>
                <a:schemeClr val="lt1"/>
              </a:buClr>
              <a:buSzPts val="1600"/>
              <a:buChar char="•"/>
              <a:defRPr sz="1600"/>
            </a:lvl9pPr>
          </a:lstStyle>
          <a:p>
            <a:endParaRPr/>
          </a:p>
        </p:txBody>
      </p:sp>
      <p:pic>
        <p:nvPicPr>
          <p:cNvPr id="910" name="Google Shape;910;p78"/>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10558156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ig Question or Section Black">
  <p:cSld name="Big Question or Section Black">
    <p:bg>
      <p:bgPr>
        <a:solidFill>
          <a:schemeClr val="dk1"/>
        </a:solidFill>
        <a:effectLst/>
      </p:bgPr>
    </p:bg>
    <p:spTree>
      <p:nvGrpSpPr>
        <p:cNvPr id="1" name="Shape 911"/>
        <p:cNvGrpSpPr/>
        <p:nvPr/>
      </p:nvGrpSpPr>
      <p:grpSpPr>
        <a:xfrm>
          <a:off x="0" y="0"/>
          <a:ext cx="0" cy="0"/>
          <a:chOff x="0" y="0"/>
          <a:chExt cx="0" cy="0"/>
        </a:xfrm>
      </p:grpSpPr>
      <p:sp>
        <p:nvSpPr>
          <p:cNvPr id="912" name="Google Shape;912;p79"/>
          <p:cNvSpPr txBox="1">
            <a:spLocks noGrp="1"/>
          </p:cNvSpPr>
          <p:nvPr>
            <p:ph type="title"/>
          </p:nvPr>
        </p:nvSpPr>
        <p:spPr>
          <a:xfrm>
            <a:off x="952500" y="1269399"/>
            <a:ext cx="6930600" cy="32536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SzPts val="1400"/>
              <a:buNone/>
              <a:defRPr sz="4400" b="0" i="0">
                <a:solidFill>
                  <a:schemeClr val="lt1"/>
                </a:solidFill>
                <a:latin typeface="Source Sans Pro"/>
                <a:ea typeface="Source Sans Pro"/>
                <a:cs typeface="Source Sans Pro"/>
                <a:sym typeface="Source Sans Pro"/>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3" name="Google Shape;913;p79"/>
          <p:cNvSpPr txBox="1">
            <a:spLocks noGrp="1"/>
          </p:cNvSpPr>
          <p:nvPr>
            <p:ph type="body" idx="1"/>
          </p:nvPr>
        </p:nvSpPr>
        <p:spPr>
          <a:xfrm>
            <a:off x="952500" y="3953387"/>
            <a:ext cx="6852000" cy="18408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480"/>
              </a:spcBef>
              <a:spcAft>
                <a:spcPts val="0"/>
              </a:spcAft>
              <a:buClr>
                <a:schemeClr val="lt1"/>
              </a:buClr>
              <a:buSzPts val="2160"/>
              <a:buNone/>
              <a:defRPr sz="2400" b="0" i="0">
                <a:solidFill>
                  <a:schemeClr val="lt1"/>
                </a:solidFill>
              </a:defRPr>
            </a:lvl1pPr>
            <a:lvl2pPr marL="914400" lvl="1" indent="-331469" algn="l" rtl="0">
              <a:lnSpc>
                <a:spcPct val="100000"/>
              </a:lnSpc>
              <a:spcBef>
                <a:spcPts val="360"/>
              </a:spcBef>
              <a:spcAft>
                <a:spcPts val="0"/>
              </a:spcAft>
              <a:buClr>
                <a:schemeClr val="lt1"/>
              </a:buClr>
              <a:buSzPts val="1620"/>
              <a:buChar char="•"/>
              <a:defRPr/>
            </a:lvl2pPr>
            <a:lvl3pPr marL="1371600" lvl="2" indent="-320039" algn="l" rtl="0">
              <a:lnSpc>
                <a:spcPct val="100000"/>
              </a:lnSpc>
              <a:spcBef>
                <a:spcPts val="360"/>
              </a:spcBef>
              <a:spcAft>
                <a:spcPts val="0"/>
              </a:spcAft>
              <a:buClr>
                <a:schemeClr val="lt1"/>
              </a:buClr>
              <a:buSzPts val="1440"/>
              <a:buChar char="–"/>
              <a:defRPr/>
            </a:lvl3pPr>
            <a:lvl4pPr marL="1828800" lvl="3" indent="-331469" algn="l" rtl="0">
              <a:lnSpc>
                <a:spcPct val="100000"/>
              </a:lnSpc>
              <a:spcBef>
                <a:spcPts val="360"/>
              </a:spcBef>
              <a:spcAft>
                <a:spcPts val="0"/>
              </a:spcAft>
              <a:buClr>
                <a:schemeClr val="lt1"/>
              </a:buClr>
              <a:buSzPts val="1620"/>
              <a:buChar char="•"/>
              <a:defRPr/>
            </a:lvl4pPr>
            <a:lvl5pPr marL="2286000" lvl="4" indent="-320039" algn="l" rtl="0">
              <a:lnSpc>
                <a:spcPct val="100000"/>
              </a:lnSpc>
              <a:spcBef>
                <a:spcPts val="360"/>
              </a:spcBef>
              <a:spcAft>
                <a:spcPts val="0"/>
              </a:spcAft>
              <a:buClr>
                <a:schemeClr val="lt1"/>
              </a:buClr>
              <a:buSzPts val="144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914" name="Google Shape;914;p79"/>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11327794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915"/>
        <p:cNvGrpSpPr/>
        <p:nvPr/>
      </p:nvGrpSpPr>
      <p:grpSpPr>
        <a:xfrm>
          <a:off x="0" y="0"/>
          <a:ext cx="0" cy="0"/>
          <a:chOff x="0" y="0"/>
          <a:chExt cx="0" cy="0"/>
        </a:xfrm>
      </p:grpSpPr>
      <p:sp>
        <p:nvSpPr>
          <p:cNvPr id="916" name="Google Shape;916;p80"/>
          <p:cNvSpPr txBox="1"/>
          <p:nvPr/>
        </p:nvSpPr>
        <p:spPr>
          <a:xfrm>
            <a:off x="254760" y="275167"/>
            <a:ext cx="8560500" cy="114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4000" b="0" i="0" u="none" strike="noStrike" cap="none">
                <a:solidFill>
                  <a:schemeClr val="lt1"/>
                </a:solidFill>
                <a:latin typeface="Source Sans Pro"/>
                <a:ea typeface="Source Sans Pro"/>
                <a:cs typeface="Source Sans Pro"/>
                <a:sym typeface="Source Sans Pro"/>
              </a:rPr>
              <a:t>Here are some icons to use - scalable</a:t>
            </a:r>
            <a:endParaRPr sz="2400"/>
          </a:p>
        </p:txBody>
      </p:sp>
      <p:pic>
        <p:nvPicPr>
          <p:cNvPr id="917" name="Google Shape;917;p80"/>
          <p:cNvPicPr preferRelativeResize="0"/>
          <p:nvPr/>
        </p:nvPicPr>
        <p:blipFill rotWithShape="1">
          <a:blip r:embed="rId2">
            <a:alphaModFix/>
          </a:blip>
          <a:srcRect/>
          <a:stretch/>
        </p:blipFill>
        <p:spPr>
          <a:xfrm flipH="1">
            <a:off x="335127" y="2224098"/>
            <a:ext cx="408065" cy="544087"/>
          </a:xfrm>
          <a:prstGeom prst="rect">
            <a:avLst/>
          </a:prstGeom>
          <a:noFill/>
          <a:ln>
            <a:noFill/>
          </a:ln>
        </p:spPr>
      </p:pic>
      <p:pic>
        <p:nvPicPr>
          <p:cNvPr id="918" name="Google Shape;918;p80"/>
          <p:cNvPicPr preferRelativeResize="0"/>
          <p:nvPr/>
        </p:nvPicPr>
        <p:blipFill rotWithShape="1">
          <a:blip r:embed="rId3">
            <a:alphaModFix/>
          </a:blip>
          <a:srcRect/>
          <a:stretch/>
        </p:blipFill>
        <p:spPr>
          <a:xfrm flipH="1">
            <a:off x="784434" y="2224098"/>
            <a:ext cx="408065" cy="544087"/>
          </a:xfrm>
          <a:prstGeom prst="rect">
            <a:avLst/>
          </a:prstGeom>
          <a:noFill/>
          <a:ln>
            <a:noFill/>
          </a:ln>
        </p:spPr>
      </p:pic>
      <p:pic>
        <p:nvPicPr>
          <p:cNvPr id="919" name="Google Shape;919;p80"/>
          <p:cNvPicPr preferRelativeResize="0"/>
          <p:nvPr/>
        </p:nvPicPr>
        <p:blipFill rotWithShape="1">
          <a:blip r:embed="rId4">
            <a:alphaModFix/>
          </a:blip>
          <a:srcRect/>
          <a:stretch/>
        </p:blipFill>
        <p:spPr>
          <a:xfrm flipH="1">
            <a:off x="1233741" y="2224098"/>
            <a:ext cx="408065" cy="544087"/>
          </a:xfrm>
          <a:prstGeom prst="rect">
            <a:avLst/>
          </a:prstGeom>
          <a:noFill/>
          <a:ln>
            <a:noFill/>
          </a:ln>
        </p:spPr>
      </p:pic>
      <p:pic>
        <p:nvPicPr>
          <p:cNvPr id="920" name="Google Shape;920;p80"/>
          <p:cNvPicPr preferRelativeResize="0"/>
          <p:nvPr/>
        </p:nvPicPr>
        <p:blipFill rotWithShape="1">
          <a:blip r:embed="rId5">
            <a:alphaModFix/>
          </a:blip>
          <a:srcRect/>
          <a:stretch/>
        </p:blipFill>
        <p:spPr>
          <a:xfrm flipH="1">
            <a:off x="1683048" y="2224098"/>
            <a:ext cx="408065" cy="544087"/>
          </a:xfrm>
          <a:prstGeom prst="rect">
            <a:avLst/>
          </a:prstGeom>
          <a:noFill/>
          <a:ln>
            <a:noFill/>
          </a:ln>
        </p:spPr>
      </p:pic>
      <p:pic>
        <p:nvPicPr>
          <p:cNvPr id="921" name="Google Shape;921;p80"/>
          <p:cNvPicPr preferRelativeResize="0"/>
          <p:nvPr/>
        </p:nvPicPr>
        <p:blipFill rotWithShape="1">
          <a:blip r:embed="rId6">
            <a:alphaModFix/>
          </a:blip>
          <a:srcRect/>
          <a:stretch/>
        </p:blipFill>
        <p:spPr>
          <a:xfrm flipH="1">
            <a:off x="2132355" y="2224098"/>
            <a:ext cx="408065" cy="544087"/>
          </a:xfrm>
          <a:prstGeom prst="rect">
            <a:avLst/>
          </a:prstGeom>
          <a:noFill/>
          <a:ln>
            <a:noFill/>
          </a:ln>
        </p:spPr>
      </p:pic>
      <p:pic>
        <p:nvPicPr>
          <p:cNvPr id="922" name="Google Shape;922;p80"/>
          <p:cNvPicPr preferRelativeResize="0"/>
          <p:nvPr/>
        </p:nvPicPr>
        <p:blipFill rotWithShape="1">
          <a:blip r:embed="rId7">
            <a:alphaModFix/>
          </a:blip>
          <a:srcRect/>
          <a:stretch/>
        </p:blipFill>
        <p:spPr>
          <a:xfrm flipH="1">
            <a:off x="2581662" y="2224098"/>
            <a:ext cx="408065" cy="544087"/>
          </a:xfrm>
          <a:prstGeom prst="rect">
            <a:avLst/>
          </a:prstGeom>
          <a:noFill/>
          <a:ln>
            <a:noFill/>
          </a:ln>
        </p:spPr>
      </p:pic>
      <p:pic>
        <p:nvPicPr>
          <p:cNvPr id="923" name="Google Shape;923;p80"/>
          <p:cNvPicPr preferRelativeResize="0"/>
          <p:nvPr/>
        </p:nvPicPr>
        <p:blipFill rotWithShape="1">
          <a:blip r:embed="rId8">
            <a:alphaModFix/>
          </a:blip>
          <a:srcRect/>
          <a:stretch/>
        </p:blipFill>
        <p:spPr>
          <a:xfrm flipH="1">
            <a:off x="3030969" y="2224098"/>
            <a:ext cx="408065" cy="544087"/>
          </a:xfrm>
          <a:prstGeom prst="rect">
            <a:avLst/>
          </a:prstGeom>
          <a:noFill/>
          <a:ln>
            <a:noFill/>
          </a:ln>
        </p:spPr>
      </p:pic>
      <p:pic>
        <p:nvPicPr>
          <p:cNvPr id="924" name="Google Shape;924;p80"/>
          <p:cNvPicPr preferRelativeResize="0"/>
          <p:nvPr/>
        </p:nvPicPr>
        <p:blipFill rotWithShape="1">
          <a:blip r:embed="rId9">
            <a:alphaModFix/>
          </a:blip>
          <a:srcRect/>
          <a:stretch/>
        </p:blipFill>
        <p:spPr>
          <a:xfrm flipH="1">
            <a:off x="3480276" y="2224098"/>
            <a:ext cx="408065" cy="544087"/>
          </a:xfrm>
          <a:prstGeom prst="rect">
            <a:avLst/>
          </a:prstGeom>
          <a:noFill/>
          <a:ln>
            <a:noFill/>
          </a:ln>
        </p:spPr>
      </p:pic>
      <p:pic>
        <p:nvPicPr>
          <p:cNvPr id="925" name="Google Shape;925;p80"/>
          <p:cNvPicPr preferRelativeResize="0"/>
          <p:nvPr/>
        </p:nvPicPr>
        <p:blipFill rotWithShape="1">
          <a:blip r:embed="rId10">
            <a:alphaModFix/>
          </a:blip>
          <a:srcRect/>
          <a:stretch/>
        </p:blipFill>
        <p:spPr>
          <a:xfrm flipH="1">
            <a:off x="3929583" y="2224098"/>
            <a:ext cx="408065" cy="544087"/>
          </a:xfrm>
          <a:prstGeom prst="rect">
            <a:avLst/>
          </a:prstGeom>
          <a:noFill/>
          <a:ln>
            <a:noFill/>
          </a:ln>
        </p:spPr>
      </p:pic>
      <p:pic>
        <p:nvPicPr>
          <p:cNvPr id="926" name="Google Shape;926;p80"/>
          <p:cNvPicPr preferRelativeResize="0"/>
          <p:nvPr/>
        </p:nvPicPr>
        <p:blipFill rotWithShape="1">
          <a:blip r:embed="rId11">
            <a:alphaModFix/>
          </a:blip>
          <a:srcRect/>
          <a:stretch/>
        </p:blipFill>
        <p:spPr>
          <a:xfrm flipH="1">
            <a:off x="4378890" y="2224098"/>
            <a:ext cx="408065" cy="544087"/>
          </a:xfrm>
          <a:prstGeom prst="rect">
            <a:avLst/>
          </a:prstGeom>
          <a:noFill/>
          <a:ln>
            <a:noFill/>
          </a:ln>
        </p:spPr>
      </p:pic>
      <p:pic>
        <p:nvPicPr>
          <p:cNvPr id="927" name="Google Shape;927;p80"/>
          <p:cNvPicPr preferRelativeResize="0"/>
          <p:nvPr/>
        </p:nvPicPr>
        <p:blipFill rotWithShape="1">
          <a:blip r:embed="rId12">
            <a:alphaModFix/>
          </a:blip>
          <a:srcRect/>
          <a:stretch/>
        </p:blipFill>
        <p:spPr>
          <a:xfrm flipH="1">
            <a:off x="4828197" y="2224098"/>
            <a:ext cx="408065" cy="544087"/>
          </a:xfrm>
          <a:prstGeom prst="rect">
            <a:avLst/>
          </a:prstGeom>
          <a:noFill/>
          <a:ln>
            <a:noFill/>
          </a:ln>
        </p:spPr>
      </p:pic>
      <p:pic>
        <p:nvPicPr>
          <p:cNvPr id="928" name="Google Shape;928;p80"/>
          <p:cNvPicPr preferRelativeResize="0"/>
          <p:nvPr/>
        </p:nvPicPr>
        <p:blipFill rotWithShape="1">
          <a:blip r:embed="rId13">
            <a:alphaModFix/>
          </a:blip>
          <a:srcRect/>
          <a:stretch/>
        </p:blipFill>
        <p:spPr>
          <a:xfrm flipH="1">
            <a:off x="5277504" y="2224098"/>
            <a:ext cx="408065" cy="544087"/>
          </a:xfrm>
          <a:prstGeom prst="rect">
            <a:avLst/>
          </a:prstGeom>
          <a:noFill/>
          <a:ln>
            <a:noFill/>
          </a:ln>
        </p:spPr>
      </p:pic>
      <p:pic>
        <p:nvPicPr>
          <p:cNvPr id="929" name="Google Shape;929;p80"/>
          <p:cNvPicPr preferRelativeResize="0"/>
          <p:nvPr/>
        </p:nvPicPr>
        <p:blipFill rotWithShape="1">
          <a:blip r:embed="rId14">
            <a:alphaModFix/>
          </a:blip>
          <a:srcRect/>
          <a:stretch/>
        </p:blipFill>
        <p:spPr>
          <a:xfrm flipH="1">
            <a:off x="5726811" y="2224098"/>
            <a:ext cx="408065" cy="544087"/>
          </a:xfrm>
          <a:prstGeom prst="rect">
            <a:avLst/>
          </a:prstGeom>
          <a:noFill/>
          <a:ln>
            <a:noFill/>
          </a:ln>
        </p:spPr>
      </p:pic>
      <p:pic>
        <p:nvPicPr>
          <p:cNvPr id="930" name="Google Shape;930;p80"/>
          <p:cNvPicPr preferRelativeResize="0"/>
          <p:nvPr/>
        </p:nvPicPr>
        <p:blipFill rotWithShape="1">
          <a:blip r:embed="rId15">
            <a:alphaModFix/>
          </a:blip>
          <a:srcRect/>
          <a:stretch/>
        </p:blipFill>
        <p:spPr>
          <a:xfrm flipH="1">
            <a:off x="6176118" y="2224098"/>
            <a:ext cx="408065" cy="544087"/>
          </a:xfrm>
          <a:prstGeom prst="rect">
            <a:avLst/>
          </a:prstGeom>
          <a:noFill/>
          <a:ln>
            <a:noFill/>
          </a:ln>
        </p:spPr>
      </p:pic>
      <p:pic>
        <p:nvPicPr>
          <p:cNvPr id="931" name="Google Shape;931;p80"/>
          <p:cNvPicPr preferRelativeResize="0"/>
          <p:nvPr/>
        </p:nvPicPr>
        <p:blipFill rotWithShape="1">
          <a:blip r:embed="rId16">
            <a:alphaModFix/>
          </a:blip>
          <a:srcRect/>
          <a:stretch/>
        </p:blipFill>
        <p:spPr>
          <a:xfrm flipH="1">
            <a:off x="6625425" y="2224098"/>
            <a:ext cx="408065" cy="544087"/>
          </a:xfrm>
          <a:prstGeom prst="rect">
            <a:avLst/>
          </a:prstGeom>
          <a:noFill/>
          <a:ln>
            <a:noFill/>
          </a:ln>
        </p:spPr>
      </p:pic>
      <p:pic>
        <p:nvPicPr>
          <p:cNvPr id="932" name="Google Shape;932;p80"/>
          <p:cNvPicPr preferRelativeResize="0"/>
          <p:nvPr/>
        </p:nvPicPr>
        <p:blipFill/>
        <p:spPr>
          <a:xfrm flipH="1">
            <a:off x="7074732" y="2224098"/>
            <a:ext cx="408065" cy="544087"/>
          </a:xfrm>
          <a:prstGeom prst="rect">
            <a:avLst/>
          </a:prstGeom>
          <a:noFill/>
          <a:ln>
            <a:noFill/>
          </a:ln>
        </p:spPr>
      </p:pic>
      <p:pic>
        <p:nvPicPr>
          <p:cNvPr id="933" name="Google Shape;933;p80"/>
          <p:cNvPicPr preferRelativeResize="0"/>
          <p:nvPr/>
        </p:nvPicPr>
        <p:blipFill rotWithShape="1">
          <a:blip r:embed="rId17">
            <a:alphaModFix/>
          </a:blip>
          <a:srcRect/>
          <a:stretch/>
        </p:blipFill>
        <p:spPr>
          <a:xfrm flipH="1">
            <a:off x="7524039" y="2224098"/>
            <a:ext cx="408065" cy="544087"/>
          </a:xfrm>
          <a:prstGeom prst="rect">
            <a:avLst/>
          </a:prstGeom>
          <a:noFill/>
          <a:ln>
            <a:noFill/>
          </a:ln>
        </p:spPr>
      </p:pic>
      <p:pic>
        <p:nvPicPr>
          <p:cNvPr id="934" name="Google Shape;934;p80"/>
          <p:cNvPicPr preferRelativeResize="0"/>
          <p:nvPr/>
        </p:nvPicPr>
        <p:blipFill rotWithShape="1">
          <a:blip r:embed="rId18">
            <a:alphaModFix/>
          </a:blip>
          <a:srcRect/>
          <a:stretch/>
        </p:blipFill>
        <p:spPr>
          <a:xfrm flipH="1">
            <a:off x="7973346" y="2224098"/>
            <a:ext cx="408065" cy="544087"/>
          </a:xfrm>
          <a:prstGeom prst="rect">
            <a:avLst/>
          </a:prstGeom>
          <a:noFill/>
          <a:ln>
            <a:noFill/>
          </a:ln>
        </p:spPr>
      </p:pic>
      <p:pic>
        <p:nvPicPr>
          <p:cNvPr id="935" name="Google Shape;935;p80"/>
          <p:cNvPicPr preferRelativeResize="0"/>
          <p:nvPr/>
        </p:nvPicPr>
        <p:blipFill rotWithShape="1">
          <a:blip r:embed="rId19">
            <a:alphaModFix/>
          </a:blip>
          <a:srcRect/>
          <a:stretch/>
        </p:blipFill>
        <p:spPr>
          <a:xfrm flipH="1">
            <a:off x="8422653" y="2224098"/>
            <a:ext cx="408065" cy="544087"/>
          </a:xfrm>
          <a:prstGeom prst="rect">
            <a:avLst/>
          </a:prstGeom>
          <a:noFill/>
          <a:ln>
            <a:noFill/>
          </a:ln>
        </p:spPr>
      </p:pic>
      <p:sp>
        <p:nvSpPr>
          <p:cNvPr id="936" name="Google Shape;936;p80"/>
          <p:cNvSpPr txBox="1"/>
          <p:nvPr/>
        </p:nvSpPr>
        <p:spPr>
          <a:xfrm>
            <a:off x="272588" y="1810341"/>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DB Benefits</a:t>
            </a:r>
            <a:endParaRPr sz="2400"/>
          </a:p>
        </p:txBody>
      </p:sp>
      <p:pic>
        <p:nvPicPr>
          <p:cNvPr id="937" name="Google Shape;937;p80"/>
          <p:cNvPicPr preferRelativeResize="0"/>
          <p:nvPr/>
        </p:nvPicPr>
        <p:blipFill rotWithShape="1">
          <a:blip r:embed="rId20">
            <a:alphaModFix/>
          </a:blip>
          <a:srcRect/>
          <a:stretch/>
        </p:blipFill>
        <p:spPr>
          <a:xfrm>
            <a:off x="310139" y="3439428"/>
            <a:ext cx="470108" cy="626811"/>
          </a:xfrm>
          <a:prstGeom prst="rect">
            <a:avLst/>
          </a:prstGeom>
          <a:noFill/>
          <a:ln>
            <a:noFill/>
          </a:ln>
        </p:spPr>
      </p:pic>
      <p:pic>
        <p:nvPicPr>
          <p:cNvPr id="938" name="Google Shape;938;p80"/>
          <p:cNvPicPr preferRelativeResize="0"/>
          <p:nvPr/>
        </p:nvPicPr>
        <p:blipFill rotWithShape="1">
          <a:blip r:embed="rId21">
            <a:alphaModFix/>
          </a:blip>
          <a:srcRect/>
          <a:stretch/>
        </p:blipFill>
        <p:spPr>
          <a:xfrm>
            <a:off x="851161" y="3439428"/>
            <a:ext cx="470108" cy="626811"/>
          </a:xfrm>
          <a:prstGeom prst="rect">
            <a:avLst/>
          </a:prstGeom>
          <a:noFill/>
          <a:ln>
            <a:noFill/>
          </a:ln>
        </p:spPr>
      </p:pic>
      <p:pic>
        <p:nvPicPr>
          <p:cNvPr id="939" name="Google Shape;939;p80"/>
          <p:cNvPicPr preferRelativeResize="0"/>
          <p:nvPr/>
        </p:nvPicPr>
        <p:blipFill rotWithShape="1">
          <a:blip r:embed="rId22">
            <a:alphaModFix/>
          </a:blip>
          <a:srcRect/>
          <a:stretch/>
        </p:blipFill>
        <p:spPr>
          <a:xfrm>
            <a:off x="1392183" y="3439428"/>
            <a:ext cx="470108" cy="626811"/>
          </a:xfrm>
          <a:prstGeom prst="rect">
            <a:avLst/>
          </a:prstGeom>
          <a:noFill/>
          <a:ln>
            <a:noFill/>
          </a:ln>
        </p:spPr>
      </p:pic>
      <p:pic>
        <p:nvPicPr>
          <p:cNvPr id="940" name="Google Shape;940;p80"/>
          <p:cNvPicPr preferRelativeResize="0"/>
          <p:nvPr/>
        </p:nvPicPr>
        <p:blipFill rotWithShape="1">
          <a:blip r:embed="rId23">
            <a:alphaModFix/>
          </a:blip>
          <a:srcRect/>
          <a:stretch/>
        </p:blipFill>
        <p:spPr>
          <a:xfrm>
            <a:off x="1933205" y="3439428"/>
            <a:ext cx="470108" cy="626811"/>
          </a:xfrm>
          <a:prstGeom prst="rect">
            <a:avLst/>
          </a:prstGeom>
          <a:noFill/>
          <a:ln>
            <a:noFill/>
          </a:ln>
        </p:spPr>
      </p:pic>
      <p:pic>
        <p:nvPicPr>
          <p:cNvPr id="941" name="Google Shape;941;p80"/>
          <p:cNvPicPr preferRelativeResize="0"/>
          <p:nvPr/>
        </p:nvPicPr>
        <p:blipFill rotWithShape="1">
          <a:blip r:embed="rId24">
            <a:alphaModFix/>
          </a:blip>
          <a:srcRect/>
          <a:stretch/>
        </p:blipFill>
        <p:spPr>
          <a:xfrm>
            <a:off x="2474227" y="3439428"/>
            <a:ext cx="470108" cy="626811"/>
          </a:xfrm>
          <a:prstGeom prst="rect">
            <a:avLst/>
          </a:prstGeom>
          <a:noFill/>
          <a:ln>
            <a:noFill/>
          </a:ln>
        </p:spPr>
      </p:pic>
      <p:pic>
        <p:nvPicPr>
          <p:cNvPr id="942" name="Google Shape;942;p80"/>
          <p:cNvPicPr preferRelativeResize="0"/>
          <p:nvPr/>
        </p:nvPicPr>
        <p:blipFill rotWithShape="1">
          <a:blip r:embed="rId25">
            <a:alphaModFix/>
          </a:blip>
          <a:srcRect/>
          <a:stretch/>
        </p:blipFill>
        <p:spPr>
          <a:xfrm>
            <a:off x="3015250" y="3439428"/>
            <a:ext cx="470107" cy="626811"/>
          </a:xfrm>
          <a:prstGeom prst="rect">
            <a:avLst/>
          </a:prstGeom>
          <a:noFill/>
          <a:ln>
            <a:noFill/>
          </a:ln>
        </p:spPr>
      </p:pic>
      <p:pic>
        <p:nvPicPr>
          <p:cNvPr id="943" name="Google Shape;943;p80"/>
          <p:cNvPicPr preferRelativeResize="0"/>
          <p:nvPr/>
        </p:nvPicPr>
        <p:blipFill rotWithShape="1">
          <a:blip r:embed="rId26">
            <a:alphaModFix/>
          </a:blip>
          <a:srcRect/>
          <a:stretch/>
        </p:blipFill>
        <p:spPr>
          <a:xfrm>
            <a:off x="3556271" y="3439428"/>
            <a:ext cx="470108" cy="626811"/>
          </a:xfrm>
          <a:prstGeom prst="rect">
            <a:avLst/>
          </a:prstGeom>
          <a:noFill/>
          <a:ln>
            <a:noFill/>
          </a:ln>
        </p:spPr>
      </p:pic>
      <p:pic>
        <p:nvPicPr>
          <p:cNvPr id="944" name="Google Shape;944;p80"/>
          <p:cNvPicPr preferRelativeResize="0"/>
          <p:nvPr/>
        </p:nvPicPr>
        <p:blipFill rotWithShape="1">
          <a:blip r:embed="rId27">
            <a:alphaModFix/>
          </a:blip>
          <a:srcRect/>
          <a:stretch/>
        </p:blipFill>
        <p:spPr>
          <a:xfrm>
            <a:off x="4097293" y="3439428"/>
            <a:ext cx="470108" cy="626811"/>
          </a:xfrm>
          <a:prstGeom prst="rect">
            <a:avLst/>
          </a:prstGeom>
          <a:noFill/>
          <a:ln>
            <a:noFill/>
          </a:ln>
        </p:spPr>
      </p:pic>
      <p:pic>
        <p:nvPicPr>
          <p:cNvPr id="945" name="Google Shape;945;p80"/>
          <p:cNvPicPr preferRelativeResize="0"/>
          <p:nvPr/>
        </p:nvPicPr>
        <p:blipFill rotWithShape="1">
          <a:blip r:embed="rId28">
            <a:alphaModFix/>
          </a:blip>
          <a:srcRect/>
          <a:stretch/>
        </p:blipFill>
        <p:spPr>
          <a:xfrm>
            <a:off x="4638315" y="3439428"/>
            <a:ext cx="470108" cy="626811"/>
          </a:xfrm>
          <a:prstGeom prst="rect">
            <a:avLst/>
          </a:prstGeom>
          <a:noFill/>
          <a:ln>
            <a:noFill/>
          </a:ln>
        </p:spPr>
      </p:pic>
      <p:pic>
        <p:nvPicPr>
          <p:cNvPr id="946" name="Google Shape;946;p80"/>
          <p:cNvPicPr preferRelativeResize="0"/>
          <p:nvPr/>
        </p:nvPicPr>
        <p:blipFill rotWithShape="1">
          <a:blip r:embed="rId29">
            <a:alphaModFix/>
          </a:blip>
          <a:srcRect/>
          <a:stretch/>
        </p:blipFill>
        <p:spPr>
          <a:xfrm>
            <a:off x="5179337" y="3439428"/>
            <a:ext cx="470108" cy="626811"/>
          </a:xfrm>
          <a:prstGeom prst="rect">
            <a:avLst/>
          </a:prstGeom>
          <a:noFill/>
          <a:ln>
            <a:noFill/>
          </a:ln>
        </p:spPr>
      </p:pic>
      <p:pic>
        <p:nvPicPr>
          <p:cNvPr id="947" name="Google Shape;947;p80"/>
          <p:cNvPicPr preferRelativeResize="0"/>
          <p:nvPr/>
        </p:nvPicPr>
        <p:blipFill rotWithShape="1">
          <a:blip r:embed="rId30">
            <a:alphaModFix/>
          </a:blip>
          <a:srcRect/>
          <a:stretch/>
        </p:blipFill>
        <p:spPr>
          <a:xfrm>
            <a:off x="5720359" y="3439428"/>
            <a:ext cx="470108" cy="626811"/>
          </a:xfrm>
          <a:prstGeom prst="rect">
            <a:avLst/>
          </a:prstGeom>
          <a:noFill/>
          <a:ln>
            <a:noFill/>
          </a:ln>
        </p:spPr>
      </p:pic>
      <p:pic>
        <p:nvPicPr>
          <p:cNvPr id="948" name="Google Shape;948;p80"/>
          <p:cNvPicPr preferRelativeResize="0"/>
          <p:nvPr/>
        </p:nvPicPr>
        <p:blipFill rotWithShape="1">
          <a:blip r:embed="rId31">
            <a:alphaModFix/>
          </a:blip>
          <a:srcRect/>
          <a:stretch/>
        </p:blipFill>
        <p:spPr>
          <a:xfrm>
            <a:off x="6261381" y="3439428"/>
            <a:ext cx="470108" cy="626811"/>
          </a:xfrm>
          <a:prstGeom prst="rect">
            <a:avLst/>
          </a:prstGeom>
          <a:noFill/>
          <a:ln>
            <a:noFill/>
          </a:ln>
        </p:spPr>
      </p:pic>
      <p:pic>
        <p:nvPicPr>
          <p:cNvPr id="949" name="Google Shape;949;p80"/>
          <p:cNvPicPr preferRelativeResize="0"/>
          <p:nvPr/>
        </p:nvPicPr>
        <p:blipFill rotWithShape="1">
          <a:blip r:embed="rId32">
            <a:alphaModFix/>
          </a:blip>
          <a:srcRect/>
          <a:stretch/>
        </p:blipFill>
        <p:spPr>
          <a:xfrm>
            <a:off x="6802404" y="3439428"/>
            <a:ext cx="470107" cy="626811"/>
          </a:xfrm>
          <a:prstGeom prst="rect">
            <a:avLst/>
          </a:prstGeom>
          <a:noFill/>
          <a:ln>
            <a:noFill/>
          </a:ln>
        </p:spPr>
      </p:pic>
      <p:pic>
        <p:nvPicPr>
          <p:cNvPr id="950" name="Google Shape;950;p80"/>
          <p:cNvPicPr preferRelativeResize="0"/>
          <p:nvPr/>
        </p:nvPicPr>
        <p:blipFill rotWithShape="1">
          <a:blip r:embed="rId33">
            <a:alphaModFix/>
          </a:blip>
          <a:srcRect/>
          <a:stretch/>
        </p:blipFill>
        <p:spPr>
          <a:xfrm>
            <a:off x="7343426" y="3439428"/>
            <a:ext cx="470107" cy="626811"/>
          </a:xfrm>
          <a:prstGeom prst="rect">
            <a:avLst/>
          </a:prstGeom>
          <a:noFill/>
          <a:ln>
            <a:noFill/>
          </a:ln>
        </p:spPr>
      </p:pic>
      <p:pic>
        <p:nvPicPr>
          <p:cNvPr id="951" name="Google Shape;951;p80"/>
          <p:cNvPicPr preferRelativeResize="0"/>
          <p:nvPr/>
        </p:nvPicPr>
        <p:blipFill rotWithShape="1">
          <a:blip r:embed="rId34">
            <a:alphaModFix/>
          </a:blip>
          <a:srcRect/>
          <a:stretch/>
        </p:blipFill>
        <p:spPr>
          <a:xfrm>
            <a:off x="7884448" y="3439428"/>
            <a:ext cx="470107" cy="626811"/>
          </a:xfrm>
          <a:prstGeom prst="rect">
            <a:avLst/>
          </a:prstGeom>
          <a:noFill/>
          <a:ln>
            <a:noFill/>
          </a:ln>
        </p:spPr>
      </p:pic>
      <p:pic>
        <p:nvPicPr>
          <p:cNvPr id="952" name="Google Shape;952;p80"/>
          <p:cNvPicPr preferRelativeResize="0"/>
          <p:nvPr/>
        </p:nvPicPr>
        <p:blipFill rotWithShape="1">
          <a:blip r:embed="rId35">
            <a:alphaModFix/>
          </a:blip>
          <a:srcRect/>
          <a:stretch/>
        </p:blipFill>
        <p:spPr>
          <a:xfrm>
            <a:off x="8425472" y="3439428"/>
            <a:ext cx="470107" cy="626811"/>
          </a:xfrm>
          <a:prstGeom prst="rect">
            <a:avLst/>
          </a:prstGeom>
          <a:noFill/>
          <a:ln>
            <a:noFill/>
          </a:ln>
        </p:spPr>
      </p:pic>
      <p:sp>
        <p:nvSpPr>
          <p:cNvPr id="953" name="Google Shape;953;p80"/>
          <p:cNvSpPr txBox="1"/>
          <p:nvPr/>
        </p:nvSpPr>
        <p:spPr>
          <a:xfrm>
            <a:off x="254760" y="3025671"/>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DB Features</a:t>
            </a:r>
            <a:endParaRPr sz="1200" b="0" i="0" u="none" strike="noStrike" cap="none">
              <a:solidFill>
                <a:schemeClr val="lt1"/>
              </a:solidFill>
              <a:latin typeface="Source Sans Pro"/>
              <a:ea typeface="Source Sans Pro"/>
              <a:cs typeface="Source Sans Pro"/>
              <a:sym typeface="Source Sans Pro"/>
            </a:endParaRPr>
          </a:p>
        </p:txBody>
      </p:sp>
      <p:pic>
        <p:nvPicPr>
          <p:cNvPr id="954" name="Google Shape;954;p80"/>
          <p:cNvPicPr preferRelativeResize="0"/>
          <p:nvPr/>
        </p:nvPicPr>
        <p:blipFill rotWithShape="1">
          <a:blip r:embed="rId36">
            <a:alphaModFix/>
          </a:blip>
          <a:srcRect/>
          <a:stretch/>
        </p:blipFill>
        <p:spPr>
          <a:xfrm>
            <a:off x="319452" y="4737481"/>
            <a:ext cx="505980" cy="674640"/>
          </a:xfrm>
          <a:prstGeom prst="rect">
            <a:avLst/>
          </a:prstGeom>
          <a:noFill/>
          <a:ln>
            <a:noFill/>
          </a:ln>
        </p:spPr>
      </p:pic>
      <p:pic>
        <p:nvPicPr>
          <p:cNvPr id="955" name="Google Shape;955;p80"/>
          <p:cNvPicPr preferRelativeResize="0"/>
          <p:nvPr/>
        </p:nvPicPr>
        <p:blipFill rotWithShape="1">
          <a:blip r:embed="rId37">
            <a:alphaModFix/>
          </a:blip>
          <a:srcRect/>
          <a:stretch/>
        </p:blipFill>
        <p:spPr>
          <a:xfrm>
            <a:off x="799398" y="4737481"/>
            <a:ext cx="505980" cy="674640"/>
          </a:xfrm>
          <a:prstGeom prst="rect">
            <a:avLst/>
          </a:prstGeom>
          <a:noFill/>
          <a:ln>
            <a:noFill/>
          </a:ln>
        </p:spPr>
      </p:pic>
      <p:pic>
        <p:nvPicPr>
          <p:cNvPr id="956" name="Google Shape;956;p80"/>
          <p:cNvPicPr preferRelativeResize="0"/>
          <p:nvPr/>
        </p:nvPicPr>
        <p:blipFill rotWithShape="1">
          <a:blip r:embed="rId38">
            <a:alphaModFix/>
          </a:blip>
          <a:srcRect/>
          <a:stretch/>
        </p:blipFill>
        <p:spPr>
          <a:xfrm>
            <a:off x="1279344" y="4737481"/>
            <a:ext cx="505980" cy="674640"/>
          </a:xfrm>
          <a:prstGeom prst="rect">
            <a:avLst/>
          </a:prstGeom>
          <a:noFill/>
          <a:ln>
            <a:noFill/>
          </a:ln>
        </p:spPr>
      </p:pic>
      <p:pic>
        <p:nvPicPr>
          <p:cNvPr id="957" name="Google Shape;957;p80"/>
          <p:cNvPicPr preferRelativeResize="0"/>
          <p:nvPr/>
        </p:nvPicPr>
        <p:blipFill rotWithShape="1">
          <a:blip r:embed="rId39">
            <a:alphaModFix/>
          </a:blip>
          <a:srcRect/>
          <a:stretch/>
        </p:blipFill>
        <p:spPr>
          <a:xfrm>
            <a:off x="1759290" y="4737481"/>
            <a:ext cx="505980" cy="674640"/>
          </a:xfrm>
          <a:prstGeom prst="rect">
            <a:avLst/>
          </a:prstGeom>
          <a:noFill/>
          <a:ln>
            <a:noFill/>
          </a:ln>
        </p:spPr>
      </p:pic>
      <p:pic>
        <p:nvPicPr>
          <p:cNvPr id="958" name="Google Shape;958;p80"/>
          <p:cNvPicPr preferRelativeResize="0"/>
          <p:nvPr/>
        </p:nvPicPr>
        <p:blipFill rotWithShape="1">
          <a:blip r:embed="rId40">
            <a:alphaModFix/>
          </a:blip>
          <a:srcRect/>
          <a:stretch/>
        </p:blipFill>
        <p:spPr>
          <a:xfrm>
            <a:off x="2239236" y="4737481"/>
            <a:ext cx="505980" cy="674640"/>
          </a:xfrm>
          <a:prstGeom prst="rect">
            <a:avLst/>
          </a:prstGeom>
          <a:noFill/>
          <a:ln>
            <a:noFill/>
          </a:ln>
        </p:spPr>
      </p:pic>
      <p:pic>
        <p:nvPicPr>
          <p:cNvPr id="959" name="Google Shape;959;p80"/>
          <p:cNvPicPr preferRelativeResize="0"/>
          <p:nvPr/>
        </p:nvPicPr>
        <p:blipFill rotWithShape="1">
          <a:blip r:embed="rId41">
            <a:alphaModFix/>
          </a:blip>
          <a:srcRect/>
          <a:stretch/>
        </p:blipFill>
        <p:spPr>
          <a:xfrm>
            <a:off x="2719182" y="4737481"/>
            <a:ext cx="505980" cy="674640"/>
          </a:xfrm>
          <a:prstGeom prst="rect">
            <a:avLst/>
          </a:prstGeom>
          <a:noFill/>
          <a:ln>
            <a:noFill/>
          </a:ln>
        </p:spPr>
      </p:pic>
      <p:pic>
        <p:nvPicPr>
          <p:cNvPr id="960" name="Google Shape;960;p80"/>
          <p:cNvPicPr preferRelativeResize="0"/>
          <p:nvPr/>
        </p:nvPicPr>
        <p:blipFill rotWithShape="1">
          <a:blip r:embed="rId42">
            <a:alphaModFix/>
          </a:blip>
          <a:srcRect/>
          <a:stretch/>
        </p:blipFill>
        <p:spPr>
          <a:xfrm>
            <a:off x="3199128" y="4737481"/>
            <a:ext cx="505980" cy="674640"/>
          </a:xfrm>
          <a:prstGeom prst="rect">
            <a:avLst/>
          </a:prstGeom>
          <a:noFill/>
          <a:ln>
            <a:noFill/>
          </a:ln>
        </p:spPr>
      </p:pic>
      <p:pic>
        <p:nvPicPr>
          <p:cNvPr id="961" name="Google Shape;961;p80"/>
          <p:cNvPicPr preferRelativeResize="0"/>
          <p:nvPr/>
        </p:nvPicPr>
        <p:blipFill rotWithShape="1">
          <a:blip r:embed="rId43">
            <a:alphaModFix/>
          </a:blip>
          <a:srcRect/>
          <a:stretch/>
        </p:blipFill>
        <p:spPr>
          <a:xfrm>
            <a:off x="3679074" y="4737481"/>
            <a:ext cx="505980" cy="674640"/>
          </a:xfrm>
          <a:prstGeom prst="rect">
            <a:avLst/>
          </a:prstGeom>
          <a:noFill/>
          <a:ln>
            <a:noFill/>
          </a:ln>
        </p:spPr>
      </p:pic>
      <p:pic>
        <p:nvPicPr>
          <p:cNvPr id="962" name="Google Shape;962;p80"/>
          <p:cNvPicPr preferRelativeResize="0"/>
          <p:nvPr/>
        </p:nvPicPr>
        <p:blipFill rotWithShape="1">
          <a:blip r:embed="rId44">
            <a:alphaModFix/>
          </a:blip>
          <a:srcRect/>
          <a:stretch/>
        </p:blipFill>
        <p:spPr>
          <a:xfrm>
            <a:off x="4159020" y="4737481"/>
            <a:ext cx="505980" cy="674640"/>
          </a:xfrm>
          <a:prstGeom prst="rect">
            <a:avLst/>
          </a:prstGeom>
          <a:noFill/>
          <a:ln>
            <a:noFill/>
          </a:ln>
        </p:spPr>
      </p:pic>
      <p:pic>
        <p:nvPicPr>
          <p:cNvPr id="963" name="Google Shape;963;p80"/>
          <p:cNvPicPr preferRelativeResize="0"/>
          <p:nvPr/>
        </p:nvPicPr>
        <p:blipFill rotWithShape="1">
          <a:blip r:embed="rId45">
            <a:alphaModFix/>
          </a:blip>
          <a:srcRect/>
          <a:stretch/>
        </p:blipFill>
        <p:spPr>
          <a:xfrm>
            <a:off x="4638966" y="4737481"/>
            <a:ext cx="505980" cy="674640"/>
          </a:xfrm>
          <a:prstGeom prst="rect">
            <a:avLst/>
          </a:prstGeom>
          <a:noFill/>
          <a:ln>
            <a:noFill/>
          </a:ln>
        </p:spPr>
      </p:pic>
      <p:pic>
        <p:nvPicPr>
          <p:cNvPr id="964" name="Google Shape;964;p80"/>
          <p:cNvPicPr preferRelativeResize="0"/>
          <p:nvPr/>
        </p:nvPicPr>
        <p:blipFill rotWithShape="1">
          <a:blip r:embed="rId46">
            <a:alphaModFix/>
          </a:blip>
          <a:srcRect/>
          <a:stretch/>
        </p:blipFill>
        <p:spPr>
          <a:xfrm>
            <a:off x="5118912" y="4737481"/>
            <a:ext cx="505980" cy="674640"/>
          </a:xfrm>
          <a:prstGeom prst="rect">
            <a:avLst/>
          </a:prstGeom>
          <a:noFill/>
          <a:ln>
            <a:noFill/>
          </a:ln>
        </p:spPr>
      </p:pic>
      <p:pic>
        <p:nvPicPr>
          <p:cNvPr id="965" name="Google Shape;965;p80"/>
          <p:cNvPicPr preferRelativeResize="0"/>
          <p:nvPr/>
        </p:nvPicPr>
        <p:blipFill rotWithShape="1">
          <a:blip r:embed="rId47">
            <a:alphaModFix/>
          </a:blip>
          <a:srcRect/>
          <a:stretch/>
        </p:blipFill>
        <p:spPr>
          <a:xfrm>
            <a:off x="5598858" y="4737481"/>
            <a:ext cx="505980" cy="674640"/>
          </a:xfrm>
          <a:prstGeom prst="rect">
            <a:avLst/>
          </a:prstGeom>
          <a:noFill/>
          <a:ln>
            <a:noFill/>
          </a:ln>
        </p:spPr>
      </p:pic>
      <p:pic>
        <p:nvPicPr>
          <p:cNvPr id="966" name="Google Shape;966;p80"/>
          <p:cNvPicPr preferRelativeResize="0"/>
          <p:nvPr/>
        </p:nvPicPr>
        <p:blipFill rotWithShape="1">
          <a:blip r:embed="rId48">
            <a:alphaModFix/>
          </a:blip>
          <a:srcRect/>
          <a:stretch/>
        </p:blipFill>
        <p:spPr>
          <a:xfrm>
            <a:off x="6078804" y="4737481"/>
            <a:ext cx="505980" cy="674640"/>
          </a:xfrm>
          <a:prstGeom prst="rect">
            <a:avLst/>
          </a:prstGeom>
          <a:noFill/>
          <a:ln>
            <a:noFill/>
          </a:ln>
        </p:spPr>
      </p:pic>
      <p:pic>
        <p:nvPicPr>
          <p:cNvPr id="967" name="Google Shape;967;p80"/>
          <p:cNvPicPr preferRelativeResize="0"/>
          <p:nvPr/>
        </p:nvPicPr>
        <p:blipFill rotWithShape="1">
          <a:blip r:embed="rId49">
            <a:alphaModFix/>
          </a:blip>
          <a:srcRect/>
          <a:stretch/>
        </p:blipFill>
        <p:spPr>
          <a:xfrm>
            <a:off x="6558750" y="4737481"/>
            <a:ext cx="505980" cy="674640"/>
          </a:xfrm>
          <a:prstGeom prst="rect">
            <a:avLst/>
          </a:prstGeom>
          <a:noFill/>
          <a:ln>
            <a:noFill/>
          </a:ln>
        </p:spPr>
      </p:pic>
      <p:pic>
        <p:nvPicPr>
          <p:cNvPr id="968" name="Google Shape;968;p80"/>
          <p:cNvPicPr preferRelativeResize="0"/>
          <p:nvPr/>
        </p:nvPicPr>
        <p:blipFill rotWithShape="1">
          <a:blip r:embed="rId50">
            <a:alphaModFix/>
          </a:blip>
          <a:srcRect/>
          <a:stretch/>
        </p:blipFill>
        <p:spPr>
          <a:xfrm>
            <a:off x="7038696" y="4737481"/>
            <a:ext cx="505980" cy="674640"/>
          </a:xfrm>
          <a:prstGeom prst="rect">
            <a:avLst/>
          </a:prstGeom>
          <a:noFill/>
          <a:ln>
            <a:noFill/>
          </a:ln>
        </p:spPr>
      </p:pic>
      <p:pic>
        <p:nvPicPr>
          <p:cNvPr id="969" name="Google Shape;969;p80"/>
          <p:cNvPicPr preferRelativeResize="0"/>
          <p:nvPr/>
        </p:nvPicPr>
        <p:blipFill rotWithShape="1">
          <a:blip r:embed="rId51">
            <a:alphaModFix/>
          </a:blip>
          <a:srcRect/>
          <a:stretch/>
        </p:blipFill>
        <p:spPr>
          <a:xfrm>
            <a:off x="7518642" y="4737481"/>
            <a:ext cx="505980" cy="674640"/>
          </a:xfrm>
          <a:prstGeom prst="rect">
            <a:avLst/>
          </a:prstGeom>
          <a:noFill/>
          <a:ln>
            <a:noFill/>
          </a:ln>
        </p:spPr>
      </p:pic>
      <p:pic>
        <p:nvPicPr>
          <p:cNvPr id="970" name="Google Shape;970;p80"/>
          <p:cNvPicPr preferRelativeResize="0"/>
          <p:nvPr/>
        </p:nvPicPr>
        <p:blipFill rotWithShape="1">
          <a:blip r:embed="rId52">
            <a:alphaModFix/>
          </a:blip>
          <a:srcRect/>
          <a:stretch/>
        </p:blipFill>
        <p:spPr>
          <a:xfrm>
            <a:off x="7998588" y="4737481"/>
            <a:ext cx="505980" cy="674640"/>
          </a:xfrm>
          <a:prstGeom prst="rect">
            <a:avLst/>
          </a:prstGeom>
          <a:noFill/>
          <a:ln>
            <a:noFill/>
          </a:ln>
        </p:spPr>
      </p:pic>
      <p:pic>
        <p:nvPicPr>
          <p:cNvPr id="971" name="Google Shape;971;p80"/>
          <p:cNvPicPr preferRelativeResize="0"/>
          <p:nvPr/>
        </p:nvPicPr>
        <p:blipFill rotWithShape="1">
          <a:blip r:embed="rId53">
            <a:alphaModFix/>
          </a:blip>
          <a:srcRect/>
          <a:stretch/>
        </p:blipFill>
        <p:spPr>
          <a:xfrm>
            <a:off x="8478542" y="4737481"/>
            <a:ext cx="505980" cy="674640"/>
          </a:xfrm>
          <a:prstGeom prst="rect">
            <a:avLst/>
          </a:prstGeom>
          <a:noFill/>
          <a:ln>
            <a:noFill/>
          </a:ln>
        </p:spPr>
      </p:pic>
      <p:pic>
        <p:nvPicPr>
          <p:cNvPr id="972" name="Google Shape;972;p80"/>
          <p:cNvPicPr preferRelativeResize="0"/>
          <p:nvPr/>
        </p:nvPicPr>
        <p:blipFill rotWithShape="1">
          <a:blip r:embed="rId54">
            <a:alphaModFix/>
          </a:blip>
          <a:srcRect/>
          <a:stretch/>
        </p:blipFill>
        <p:spPr>
          <a:xfrm>
            <a:off x="6273883" y="5518387"/>
            <a:ext cx="500910" cy="667880"/>
          </a:xfrm>
          <a:prstGeom prst="rect">
            <a:avLst/>
          </a:prstGeom>
          <a:noFill/>
          <a:ln>
            <a:noFill/>
          </a:ln>
        </p:spPr>
      </p:pic>
      <p:pic>
        <p:nvPicPr>
          <p:cNvPr id="973" name="Google Shape;973;p80"/>
          <p:cNvPicPr preferRelativeResize="0"/>
          <p:nvPr/>
        </p:nvPicPr>
        <p:blipFill rotWithShape="1">
          <a:blip r:embed="rId55">
            <a:alphaModFix/>
          </a:blip>
          <a:srcRect/>
          <a:stretch/>
        </p:blipFill>
        <p:spPr>
          <a:xfrm>
            <a:off x="6885782" y="5518387"/>
            <a:ext cx="500910" cy="667880"/>
          </a:xfrm>
          <a:prstGeom prst="rect">
            <a:avLst/>
          </a:prstGeom>
          <a:noFill/>
          <a:ln>
            <a:noFill/>
          </a:ln>
        </p:spPr>
      </p:pic>
      <p:pic>
        <p:nvPicPr>
          <p:cNvPr id="974" name="Google Shape;974;p80"/>
          <p:cNvPicPr preferRelativeResize="0"/>
          <p:nvPr/>
        </p:nvPicPr>
        <p:blipFill rotWithShape="1">
          <a:blip r:embed="rId56">
            <a:alphaModFix/>
          </a:blip>
          <a:srcRect/>
          <a:stretch/>
        </p:blipFill>
        <p:spPr>
          <a:xfrm>
            <a:off x="7497679" y="5518387"/>
            <a:ext cx="500910" cy="667880"/>
          </a:xfrm>
          <a:prstGeom prst="rect">
            <a:avLst/>
          </a:prstGeom>
          <a:noFill/>
          <a:ln>
            <a:noFill/>
          </a:ln>
        </p:spPr>
      </p:pic>
      <p:pic>
        <p:nvPicPr>
          <p:cNvPr id="975" name="Google Shape;975;p80"/>
          <p:cNvPicPr preferRelativeResize="0"/>
          <p:nvPr/>
        </p:nvPicPr>
        <p:blipFill rotWithShape="1">
          <a:blip r:embed="rId57">
            <a:alphaModFix/>
          </a:blip>
          <a:srcRect/>
          <a:stretch/>
        </p:blipFill>
        <p:spPr>
          <a:xfrm>
            <a:off x="3939456" y="5537248"/>
            <a:ext cx="472617" cy="630157"/>
          </a:xfrm>
          <a:prstGeom prst="rect">
            <a:avLst/>
          </a:prstGeom>
          <a:noFill/>
          <a:ln>
            <a:noFill/>
          </a:ln>
        </p:spPr>
      </p:pic>
      <p:pic>
        <p:nvPicPr>
          <p:cNvPr id="976" name="Google Shape;976;p80"/>
          <p:cNvPicPr preferRelativeResize="0"/>
          <p:nvPr/>
        </p:nvPicPr>
        <p:blipFill rotWithShape="1">
          <a:blip r:embed="rId58">
            <a:alphaModFix/>
          </a:blip>
          <a:srcRect/>
          <a:stretch/>
        </p:blipFill>
        <p:spPr>
          <a:xfrm>
            <a:off x="4523063" y="5537248"/>
            <a:ext cx="472617" cy="630157"/>
          </a:xfrm>
          <a:prstGeom prst="rect">
            <a:avLst/>
          </a:prstGeom>
          <a:noFill/>
          <a:ln>
            <a:noFill/>
          </a:ln>
        </p:spPr>
      </p:pic>
      <p:pic>
        <p:nvPicPr>
          <p:cNvPr id="977" name="Google Shape;977;p80"/>
          <p:cNvPicPr preferRelativeResize="0"/>
          <p:nvPr/>
        </p:nvPicPr>
        <p:blipFill rotWithShape="1">
          <a:blip r:embed="rId59">
            <a:alphaModFix/>
          </a:blip>
          <a:srcRect/>
          <a:stretch/>
        </p:blipFill>
        <p:spPr>
          <a:xfrm>
            <a:off x="5106670" y="5537248"/>
            <a:ext cx="472617" cy="630157"/>
          </a:xfrm>
          <a:prstGeom prst="rect">
            <a:avLst/>
          </a:prstGeom>
          <a:noFill/>
          <a:ln>
            <a:noFill/>
          </a:ln>
        </p:spPr>
      </p:pic>
      <p:pic>
        <p:nvPicPr>
          <p:cNvPr id="978" name="Google Shape;978;p80"/>
          <p:cNvPicPr preferRelativeResize="0"/>
          <p:nvPr/>
        </p:nvPicPr>
        <p:blipFill rotWithShape="1">
          <a:blip r:embed="rId60">
            <a:alphaModFix/>
          </a:blip>
          <a:srcRect/>
          <a:stretch/>
        </p:blipFill>
        <p:spPr>
          <a:xfrm>
            <a:off x="5690277" y="5537248"/>
            <a:ext cx="472617" cy="630157"/>
          </a:xfrm>
          <a:prstGeom prst="rect">
            <a:avLst/>
          </a:prstGeom>
          <a:noFill/>
          <a:ln>
            <a:noFill/>
          </a:ln>
        </p:spPr>
      </p:pic>
      <p:pic>
        <p:nvPicPr>
          <p:cNvPr id="979" name="Google Shape;979;p80"/>
          <p:cNvPicPr preferRelativeResize="0"/>
          <p:nvPr/>
        </p:nvPicPr>
        <p:blipFill rotWithShape="1">
          <a:blip r:embed="rId61">
            <a:alphaModFix/>
          </a:blip>
          <a:srcRect/>
          <a:stretch/>
        </p:blipFill>
        <p:spPr>
          <a:xfrm>
            <a:off x="293050" y="5579043"/>
            <a:ext cx="409925" cy="546567"/>
          </a:xfrm>
          <a:prstGeom prst="rect">
            <a:avLst/>
          </a:prstGeom>
          <a:noFill/>
          <a:ln>
            <a:noFill/>
          </a:ln>
        </p:spPr>
      </p:pic>
      <p:pic>
        <p:nvPicPr>
          <p:cNvPr id="980" name="Google Shape;980;p80"/>
          <p:cNvPicPr preferRelativeResize="0"/>
          <p:nvPr/>
        </p:nvPicPr>
        <p:blipFill rotWithShape="1">
          <a:blip r:embed="rId62">
            <a:alphaModFix/>
          </a:blip>
          <a:srcRect/>
          <a:stretch/>
        </p:blipFill>
        <p:spPr>
          <a:xfrm>
            <a:off x="813966" y="5579043"/>
            <a:ext cx="409925" cy="546567"/>
          </a:xfrm>
          <a:prstGeom prst="rect">
            <a:avLst/>
          </a:prstGeom>
          <a:noFill/>
          <a:ln>
            <a:noFill/>
          </a:ln>
        </p:spPr>
      </p:pic>
      <p:pic>
        <p:nvPicPr>
          <p:cNvPr id="981" name="Google Shape;981;p80"/>
          <p:cNvPicPr preferRelativeResize="0"/>
          <p:nvPr/>
        </p:nvPicPr>
        <p:blipFill rotWithShape="1">
          <a:blip r:embed="rId63">
            <a:alphaModFix/>
          </a:blip>
          <a:srcRect/>
          <a:stretch/>
        </p:blipFill>
        <p:spPr>
          <a:xfrm>
            <a:off x="1334881" y="5579043"/>
            <a:ext cx="409925" cy="546567"/>
          </a:xfrm>
          <a:prstGeom prst="rect">
            <a:avLst/>
          </a:prstGeom>
          <a:noFill/>
          <a:ln>
            <a:noFill/>
          </a:ln>
        </p:spPr>
      </p:pic>
      <p:pic>
        <p:nvPicPr>
          <p:cNvPr id="982" name="Google Shape;982;p80"/>
          <p:cNvPicPr preferRelativeResize="0"/>
          <p:nvPr/>
        </p:nvPicPr>
        <p:blipFill rotWithShape="1">
          <a:blip r:embed="rId64">
            <a:alphaModFix/>
          </a:blip>
          <a:srcRect/>
          <a:stretch/>
        </p:blipFill>
        <p:spPr>
          <a:xfrm>
            <a:off x="1855796" y="5579043"/>
            <a:ext cx="409925" cy="546567"/>
          </a:xfrm>
          <a:prstGeom prst="rect">
            <a:avLst/>
          </a:prstGeom>
          <a:noFill/>
          <a:ln>
            <a:noFill/>
          </a:ln>
        </p:spPr>
      </p:pic>
      <p:pic>
        <p:nvPicPr>
          <p:cNvPr id="983" name="Google Shape;983;p80"/>
          <p:cNvPicPr preferRelativeResize="0"/>
          <p:nvPr/>
        </p:nvPicPr>
        <p:blipFill rotWithShape="1">
          <a:blip r:embed="rId65">
            <a:alphaModFix/>
          </a:blip>
          <a:srcRect/>
          <a:stretch/>
        </p:blipFill>
        <p:spPr>
          <a:xfrm>
            <a:off x="2376711" y="5579043"/>
            <a:ext cx="409925" cy="546567"/>
          </a:xfrm>
          <a:prstGeom prst="rect">
            <a:avLst/>
          </a:prstGeom>
          <a:noFill/>
          <a:ln>
            <a:noFill/>
          </a:ln>
        </p:spPr>
      </p:pic>
      <p:pic>
        <p:nvPicPr>
          <p:cNvPr id="984" name="Google Shape;984;p80"/>
          <p:cNvPicPr preferRelativeResize="0"/>
          <p:nvPr/>
        </p:nvPicPr>
        <p:blipFill rotWithShape="1">
          <a:blip r:embed="rId66">
            <a:alphaModFix/>
          </a:blip>
          <a:srcRect/>
          <a:stretch/>
        </p:blipFill>
        <p:spPr>
          <a:xfrm>
            <a:off x="2897626" y="5579043"/>
            <a:ext cx="409925" cy="546567"/>
          </a:xfrm>
          <a:prstGeom prst="rect">
            <a:avLst/>
          </a:prstGeom>
          <a:noFill/>
          <a:ln>
            <a:noFill/>
          </a:ln>
        </p:spPr>
      </p:pic>
      <p:pic>
        <p:nvPicPr>
          <p:cNvPr id="985" name="Google Shape;985;p80"/>
          <p:cNvPicPr preferRelativeResize="0"/>
          <p:nvPr/>
        </p:nvPicPr>
        <p:blipFill rotWithShape="1">
          <a:blip r:embed="rId67">
            <a:alphaModFix/>
          </a:blip>
          <a:srcRect/>
          <a:stretch/>
        </p:blipFill>
        <p:spPr>
          <a:xfrm>
            <a:off x="3418541" y="5579043"/>
            <a:ext cx="409925" cy="546567"/>
          </a:xfrm>
          <a:prstGeom prst="rect">
            <a:avLst/>
          </a:prstGeom>
          <a:noFill/>
          <a:ln>
            <a:noFill/>
          </a:ln>
        </p:spPr>
      </p:pic>
      <p:sp>
        <p:nvSpPr>
          <p:cNvPr id="986" name="Google Shape;986;p80"/>
          <p:cNvSpPr txBox="1"/>
          <p:nvPr/>
        </p:nvSpPr>
        <p:spPr>
          <a:xfrm>
            <a:off x="268994" y="4340467"/>
            <a:ext cx="2141700" cy="39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General / Data Science</a:t>
            </a:r>
            <a:endParaRPr sz="1200" b="0" i="0" u="none" strike="noStrike" cap="none">
              <a:solidFill>
                <a:schemeClr val="lt1"/>
              </a:solidFill>
              <a:latin typeface="Source Sans Pro"/>
              <a:ea typeface="Source Sans Pro"/>
              <a:cs typeface="Source Sans Pro"/>
              <a:sym typeface="Source Sans Pro"/>
            </a:endParaRPr>
          </a:p>
        </p:txBody>
      </p:sp>
      <p:sp>
        <p:nvSpPr>
          <p:cNvPr id="987" name="Google Shape;987;p80"/>
          <p:cNvSpPr txBox="1"/>
          <p:nvPr/>
        </p:nvSpPr>
        <p:spPr>
          <a:xfrm>
            <a:off x="268994" y="1061764"/>
            <a:ext cx="8095800" cy="94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5"/>
              </a:buClr>
              <a:buSzPts val="1260"/>
              <a:buFont typeface="Arial"/>
              <a:buNone/>
            </a:pPr>
            <a:r>
              <a:rPr lang="en" sz="1400" b="1" i="0" u="none" strike="noStrike" cap="none">
                <a:solidFill>
                  <a:schemeClr val="accent5"/>
                </a:solidFill>
                <a:latin typeface="Source Sans Pro"/>
                <a:ea typeface="Source Sans Pro"/>
                <a:cs typeface="Source Sans Pro"/>
                <a:sym typeface="Source Sans Pro"/>
              </a:rPr>
              <a:t>Icons can be recolored within Powerpoint </a:t>
            </a:r>
            <a:r>
              <a:rPr lang="en" sz="1400" b="1" i="0" u="none" strike="noStrike" cap="none">
                <a:solidFill>
                  <a:schemeClr val="lt1"/>
                </a:solidFill>
                <a:latin typeface="Source Sans Pro"/>
                <a:ea typeface="Source Sans Pro"/>
                <a:cs typeface="Source Sans Pro"/>
                <a:sym typeface="Source Sans Pro"/>
              </a:rPr>
              <a:t>— see: format picture / picture color / recolor</a:t>
            </a:r>
            <a:endParaRPr sz="2400"/>
          </a:p>
          <a:p>
            <a:pPr marL="0" marR="0" lvl="0" indent="0" algn="l" rtl="0">
              <a:lnSpc>
                <a:spcPct val="100000"/>
              </a:lnSpc>
              <a:spcBef>
                <a:spcPts val="280"/>
              </a:spcBef>
              <a:spcAft>
                <a:spcPts val="0"/>
              </a:spcAft>
              <a:buClr>
                <a:schemeClr val="lt1"/>
              </a:buClr>
              <a:buSzPts val="1260"/>
              <a:buFont typeface="Arial"/>
              <a:buNone/>
            </a:pPr>
            <a:r>
              <a:rPr lang="en" sz="1400" b="1" i="0" u="none" strike="noStrike" cap="none">
                <a:solidFill>
                  <a:schemeClr val="lt1"/>
                </a:solidFill>
                <a:latin typeface="Source Sans Pro"/>
                <a:ea typeface="Source Sans Pro"/>
                <a:cs typeface="Source Sans Pro"/>
                <a:sym typeface="Source Sans Pro"/>
              </a:rPr>
              <a:t>Orange, Green, Black versions (no recoloration necessary) can be found in </a:t>
            </a:r>
            <a:r>
              <a:rPr lang="en" sz="1400" b="1" i="0" u="sng" strike="noStrike" cap="none">
                <a:solidFill>
                  <a:schemeClr val="hlink"/>
                </a:solidFill>
                <a:latin typeface="Source Sans Pro"/>
                <a:ea typeface="Source Sans Pro"/>
                <a:cs typeface="Source Sans Pro"/>
                <a:sym typeface="Source Sans Pro"/>
                <a:hlinkClick r:id="rId68"/>
              </a:rPr>
              <a:t>go/icons</a:t>
            </a:r>
            <a:endParaRPr sz="1400" b="1" i="0" u="none" strike="noStrike" cap="none">
              <a:solidFill>
                <a:schemeClr val="lt1"/>
              </a:solidFill>
              <a:latin typeface="Source Sans Pro"/>
              <a:ea typeface="Source Sans Pro"/>
              <a:cs typeface="Source Sans Pro"/>
              <a:sym typeface="Source Sans Pro"/>
            </a:endParaRPr>
          </a:p>
          <a:p>
            <a:pPr marL="0" marR="0" lvl="0" indent="0" algn="l" rtl="0">
              <a:lnSpc>
                <a:spcPct val="100000"/>
              </a:lnSpc>
              <a:spcBef>
                <a:spcPts val="240"/>
              </a:spcBef>
              <a:spcAft>
                <a:spcPts val="0"/>
              </a:spcAft>
              <a:buClr>
                <a:srgbClr val="3F3F3F"/>
              </a:buClr>
              <a:buSzPts val="1080"/>
              <a:buFont typeface="Arial"/>
              <a:buNone/>
            </a:pPr>
            <a:endParaRPr sz="1200" b="0" i="0" u="none" strike="noStrike" cap="none">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6162198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988"/>
        <p:cNvGrpSpPr/>
        <p:nvPr/>
      </p:nvGrpSpPr>
      <p:grpSpPr>
        <a:xfrm>
          <a:off x="0" y="0"/>
          <a:ext cx="0" cy="0"/>
          <a:chOff x="0" y="0"/>
          <a:chExt cx="0" cy="0"/>
        </a:xfrm>
      </p:grpSpPr>
      <p:sp>
        <p:nvSpPr>
          <p:cNvPr id="989" name="Google Shape;989;p81"/>
          <p:cNvSpPr txBox="1">
            <a:spLocks noGrp="1"/>
          </p:cNvSpPr>
          <p:nvPr>
            <p:ph type="title"/>
          </p:nvPr>
        </p:nvSpPr>
        <p:spPr>
          <a:xfrm>
            <a:off x="254760" y="275167"/>
            <a:ext cx="8560500" cy="11432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0" name="Google Shape;990;p81"/>
          <p:cNvSpPr txBox="1"/>
          <p:nvPr/>
        </p:nvSpPr>
        <p:spPr>
          <a:xfrm>
            <a:off x="276504" y="4253200"/>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Industries</a:t>
            </a:r>
            <a:endParaRPr sz="1200" b="0" i="0" u="none" strike="noStrike" cap="none">
              <a:solidFill>
                <a:schemeClr val="lt1"/>
              </a:solidFill>
              <a:latin typeface="Source Sans Pro"/>
              <a:ea typeface="Source Sans Pro"/>
              <a:cs typeface="Source Sans Pro"/>
              <a:sym typeface="Source Sans Pro"/>
            </a:endParaRPr>
          </a:p>
        </p:txBody>
      </p:sp>
      <p:pic>
        <p:nvPicPr>
          <p:cNvPr id="991" name="Google Shape;991;p81"/>
          <p:cNvPicPr preferRelativeResize="0"/>
          <p:nvPr/>
        </p:nvPicPr>
        <p:blipFill rotWithShape="1">
          <a:blip r:embed="rId2">
            <a:alphaModFix/>
          </a:blip>
          <a:srcRect/>
          <a:stretch/>
        </p:blipFill>
        <p:spPr>
          <a:xfrm>
            <a:off x="375473" y="4724697"/>
            <a:ext cx="499670" cy="666227"/>
          </a:xfrm>
          <a:prstGeom prst="rect">
            <a:avLst/>
          </a:prstGeom>
          <a:noFill/>
          <a:ln>
            <a:noFill/>
          </a:ln>
        </p:spPr>
      </p:pic>
      <p:pic>
        <p:nvPicPr>
          <p:cNvPr id="992" name="Google Shape;992;p81"/>
          <p:cNvPicPr preferRelativeResize="0"/>
          <p:nvPr/>
        </p:nvPicPr>
        <p:blipFill rotWithShape="1">
          <a:blip r:embed="rId3">
            <a:alphaModFix/>
          </a:blip>
          <a:srcRect/>
          <a:stretch/>
        </p:blipFill>
        <p:spPr>
          <a:xfrm>
            <a:off x="956342" y="4724697"/>
            <a:ext cx="499670" cy="666227"/>
          </a:xfrm>
          <a:prstGeom prst="rect">
            <a:avLst/>
          </a:prstGeom>
          <a:noFill/>
          <a:ln>
            <a:noFill/>
          </a:ln>
        </p:spPr>
      </p:pic>
      <p:pic>
        <p:nvPicPr>
          <p:cNvPr id="993" name="Google Shape;993;p81"/>
          <p:cNvPicPr preferRelativeResize="0"/>
          <p:nvPr/>
        </p:nvPicPr>
        <p:blipFill rotWithShape="1">
          <a:blip r:embed="rId4">
            <a:alphaModFix/>
          </a:blip>
          <a:srcRect/>
          <a:stretch/>
        </p:blipFill>
        <p:spPr>
          <a:xfrm>
            <a:off x="1537211" y="4724697"/>
            <a:ext cx="499670" cy="666227"/>
          </a:xfrm>
          <a:prstGeom prst="rect">
            <a:avLst/>
          </a:prstGeom>
          <a:noFill/>
          <a:ln>
            <a:noFill/>
          </a:ln>
        </p:spPr>
      </p:pic>
      <p:pic>
        <p:nvPicPr>
          <p:cNvPr id="994" name="Google Shape;994;p81"/>
          <p:cNvPicPr preferRelativeResize="0"/>
          <p:nvPr/>
        </p:nvPicPr>
        <p:blipFill rotWithShape="1">
          <a:blip r:embed="rId5">
            <a:alphaModFix/>
          </a:blip>
          <a:srcRect/>
          <a:stretch/>
        </p:blipFill>
        <p:spPr>
          <a:xfrm>
            <a:off x="2118080" y="4724697"/>
            <a:ext cx="499670" cy="666227"/>
          </a:xfrm>
          <a:prstGeom prst="rect">
            <a:avLst/>
          </a:prstGeom>
          <a:noFill/>
          <a:ln>
            <a:noFill/>
          </a:ln>
        </p:spPr>
      </p:pic>
      <p:pic>
        <p:nvPicPr>
          <p:cNvPr id="995" name="Google Shape;995;p81"/>
          <p:cNvPicPr preferRelativeResize="0"/>
          <p:nvPr/>
        </p:nvPicPr>
        <p:blipFill rotWithShape="1">
          <a:blip r:embed="rId6">
            <a:alphaModFix/>
          </a:blip>
          <a:srcRect/>
          <a:stretch/>
        </p:blipFill>
        <p:spPr>
          <a:xfrm>
            <a:off x="2698949" y="4724697"/>
            <a:ext cx="499670" cy="666227"/>
          </a:xfrm>
          <a:prstGeom prst="rect">
            <a:avLst/>
          </a:prstGeom>
          <a:noFill/>
          <a:ln>
            <a:noFill/>
          </a:ln>
        </p:spPr>
      </p:pic>
      <p:pic>
        <p:nvPicPr>
          <p:cNvPr id="996" name="Google Shape;996;p81"/>
          <p:cNvPicPr preferRelativeResize="0"/>
          <p:nvPr/>
        </p:nvPicPr>
        <p:blipFill rotWithShape="1">
          <a:blip r:embed="rId7">
            <a:alphaModFix/>
          </a:blip>
          <a:srcRect/>
          <a:stretch/>
        </p:blipFill>
        <p:spPr>
          <a:xfrm>
            <a:off x="3279818" y="4724697"/>
            <a:ext cx="499670" cy="666227"/>
          </a:xfrm>
          <a:prstGeom prst="rect">
            <a:avLst/>
          </a:prstGeom>
          <a:noFill/>
          <a:ln>
            <a:noFill/>
          </a:ln>
        </p:spPr>
      </p:pic>
      <p:pic>
        <p:nvPicPr>
          <p:cNvPr id="997" name="Google Shape;997;p81"/>
          <p:cNvPicPr preferRelativeResize="0"/>
          <p:nvPr/>
        </p:nvPicPr>
        <p:blipFill rotWithShape="1">
          <a:blip r:embed="rId8">
            <a:alphaModFix/>
          </a:blip>
          <a:srcRect/>
          <a:stretch/>
        </p:blipFill>
        <p:spPr>
          <a:xfrm>
            <a:off x="3860687" y="4724697"/>
            <a:ext cx="499670" cy="666227"/>
          </a:xfrm>
          <a:prstGeom prst="rect">
            <a:avLst/>
          </a:prstGeom>
          <a:noFill/>
          <a:ln>
            <a:noFill/>
          </a:ln>
        </p:spPr>
      </p:pic>
      <p:pic>
        <p:nvPicPr>
          <p:cNvPr id="998" name="Google Shape;998;p81"/>
          <p:cNvPicPr preferRelativeResize="0"/>
          <p:nvPr/>
        </p:nvPicPr>
        <p:blipFill rotWithShape="1">
          <a:blip r:embed="rId9">
            <a:alphaModFix/>
          </a:blip>
          <a:srcRect/>
          <a:stretch/>
        </p:blipFill>
        <p:spPr>
          <a:xfrm>
            <a:off x="4441556" y="4724697"/>
            <a:ext cx="499670" cy="666227"/>
          </a:xfrm>
          <a:prstGeom prst="rect">
            <a:avLst/>
          </a:prstGeom>
          <a:noFill/>
          <a:ln>
            <a:noFill/>
          </a:ln>
        </p:spPr>
      </p:pic>
      <p:pic>
        <p:nvPicPr>
          <p:cNvPr id="999" name="Google Shape;999;p81"/>
          <p:cNvPicPr preferRelativeResize="0"/>
          <p:nvPr/>
        </p:nvPicPr>
        <p:blipFill rotWithShape="1">
          <a:blip r:embed="rId10">
            <a:alphaModFix/>
          </a:blip>
          <a:srcRect/>
          <a:stretch/>
        </p:blipFill>
        <p:spPr>
          <a:xfrm>
            <a:off x="5022425" y="4724697"/>
            <a:ext cx="499670" cy="666227"/>
          </a:xfrm>
          <a:prstGeom prst="rect">
            <a:avLst/>
          </a:prstGeom>
          <a:noFill/>
          <a:ln>
            <a:noFill/>
          </a:ln>
        </p:spPr>
      </p:pic>
      <p:pic>
        <p:nvPicPr>
          <p:cNvPr id="1000" name="Google Shape;1000;p81"/>
          <p:cNvPicPr preferRelativeResize="0"/>
          <p:nvPr/>
        </p:nvPicPr>
        <p:blipFill rotWithShape="1">
          <a:blip r:embed="rId11">
            <a:alphaModFix/>
          </a:blip>
          <a:srcRect/>
          <a:stretch/>
        </p:blipFill>
        <p:spPr>
          <a:xfrm>
            <a:off x="5603294" y="4724697"/>
            <a:ext cx="499670" cy="666227"/>
          </a:xfrm>
          <a:prstGeom prst="rect">
            <a:avLst/>
          </a:prstGeom>
          <a:noFill/>
          <a:ln>
            <a:noFill/>
          </a:ln>
        </p:spPr>
      </p:pic>
      <p:pic>
        <p:nvPicPr>
          <p:cNvPr id="1001" name="Google Shape;1001;p81"/>
          <p:cNvPicPr preferRelativeResize="0"/>
          <p:nvPr/>
        </p:nvPicPr>
        <p:blipFill rotWithShape="1">
          <a:blip r:embed="rId12">
            <a:alphaModFix/>
          </a:blip>
          <a:srcRect/>
          <a:stretch/>
        </p:blipFill>
        <p:spPr>
          <a:xfrm>
            <a:off x="6184163" y="4724697"/>
            <a:ext cx="499670" cy="666227"/>
          </a:xfrm>
          <a:prstGeom prst="rect">
            <a:avLst/>
          </a:prstGeom>
          <a:noFill/>
          <a:ln>
            <a:noFill/>
          </a:ln>
        </p:spPr>
      </p:pic>
      <p:pic>
        <p:nvPicPr>
          <p:cNvPr id="1002" name="Google Shape;1002;p81"/>
          <p:cNvPicPr preferRelativeResize="0"/>
          <p:nvPr/>
        </p:nvPicPr>
        <p:blipFill rotWithShape="1">
          <a:blip r:embed="rId13">
            <a:alphaModFix/>
          </a:blip>
          <a:srcRect/>
          <a:stretch/>
        </p:blipFill>
        <p:spPr>
          <a:xfrm>
            <a:off x="6765032" y="4724697"/>
            <a:ext cx="499670" cy="666227"/>
          </a:xfrm>
          <a:prstGeom prst="rect">
            <a:avLst/>
          </a:prstGeom>
          <a:noFill/>
          <a:ln>
            <a:noFill/>
          </a:ln>
        </p:spPr>
      </p:pic>
      <p:pic>
        <p:nvPicPr>
          <p:cNvPr id="1003" name="Google Shape;1003;p81"/>
          <p:cNvPicPr preferRelativeResize="0"/>
          <p:nvPr/>
        </p:nvPicPr>
        <p:blipFill rotWithShape="1">
          <a:blip r:embed="rId14">
            <a:alphaModFix/>
          </a:blip>
          <a:srcRect/>
          <a:stretch/>
        </p:blipFill>
        <p:spPr>
          <a:xfrm>
            <a:off x="7345900" y="4724697"/>
            <a:ext cx="499670" cy="666227"/>
          </a:xfrm>
          <a:prstGeom prst="rect">
            <a:avLst/>
          </a:prstGeom>
          <a:noFill/>
          <a:ln>
            <a:noFill/>
          </a:ln>
        </p:spPr>
      </p:pic>
      <p:pic>
        <p:nvPicPr>
          <p:cNvPr id="1004" name="Google Shape;1004;p81"/>
          <p:cNvPicPr preferRelativeResize="0"/>
          <p:nvPr/>
        </p:nvPicPr>
        <p:blipFill rotWithShape="1">
          <a:blip r:embed="rId15">
            <a:alphaModFix/>
          </a:blip>
          <a:srcRect/>
          <a:stretch/>
        </p:blipFill>
        <p:spPr>
          <a:xfrm>
            <a:off x="365480" y="3320059"/>
            <a:ext cx="535480" cy="713973"/>
          </a:xfrm>
          <a:prstGeom prst="rect">
            <a:avLst/>
          </a:prstGeom>
          <a:noFill/>
          <a:ln>
            <a:noFill/>
          </a:ln>
        </p:spPr>
      </p:pic>
      <p:pic>
        <p:nvPicPr>
          <p:cNvPr id="1005" name="Google Shape;1005;p81"/>
          <p:cNvPicPr preferRelativeResize="0"/>
          <p:nvPr/>
        </p:nvPicPr>
        <p:blipFill rotWithShape="1">
          <a:blip r:embed="rId16">
            <a:alphaModFix/>
          </a:blip>
          <a:srcRect/>
          <a:stretch/>
        </p:blipFill>
        <p:spPr>
          <a:xfrm>
            <a:off x="983900" y="3320059"/>
            <a:ext cx="535480" cy="713973"/>
          </a:xfrm>
          <a:prstGeom prst="rect">
            <a:avLst/>
          </a:prstGeom>
          <a:noFill/>
          <a:ln>
            <a:noFill/>
          </a:ln>
        </p:spPr>
      </p:pic>
      <p:pic>
        <p:nvPicPr>
          <p:cNvPr id="1006" name="Google Shape;1006;p81"/>
          <p:cNvPicPr preferRelativeResize="0"/>
          <p:nvPr/>
        </p:nvPicPr>
        <p:blipFill rotWithShape="1">
          <a:blip r:embed="rId17">
            <a:alphaModFix/>
          </a:blip>
          <a:srcRect/>
          <a:stretch/>
        </p:blipFill>
        <p:spPr>
          <a:xfrm>
            <a:off x="1602320" y="3320059"/>
            <a:ext cx="535480" cy="713973"/>
          </a:xfrm>
          <a:prstGeom prst="rect">
            <a:avLst/>
          </a:prstGeom>
          <a:noFill/>
          <a:ln>
            <a:noFill/>
          </a:ln>
        </p:spPr>
      </p:pic>
      <p:pic>
        <p:nvPicPr>
          <p:cNvPr id="1007" name="Google Shape;1007;p81"/>
          <p:cNvPicPr preferRelativeResize="0"/>
          <p:nvPr/>
        </p:nvPicPr>
        <p:blipFill rotWithShape="1">
          <a:blip r:embed="rId18">
            <a:alphaModFix/>
          </a:blip>
          <a:srcRect/>
          <a:stretch/>
        </p:blipFill>
        <p:spPr>
          <a:xfrm>
            <a:off x="2220740" y="3320059"/>
            <a:ext cx="535480" cy="713973"/>
          </a:xfrm>
          <a:prstGeom prst="rect">
            <a:avLst/>
          </a:prstGeom>
          <a:noFill/>
          <a:ln>
            <a:noFill/>
          </a:ln>
        </p:spPr>
      </p:pic>
      <p:pic>
        <p:nvPicPr>
          <p:cNvPr id="1008" name="Google Shape;1008;p81"/>
          <p:cNvPicPr preferRelativeResize="0"/>
          <p:nvPr/>
        </p:nvPicPr>
        <p:blipFill rotWithShape="1">
          <a:blip r:embed="rId19">
            <a:alphaModFix/>
          </a:blip>
          <a:srcRect/>
          <a:stretch/>
        </p:blipFill>
        <p:spPr>
          <a:xfrm>
            <a:off x="2839160" y="3320059"/>
            <a:ext cx="535480" cy="713973"/>
          </a:xfrm>
          <a:prstGeom prst="rect">
            <a:avLst/>
          </a:prstGeom>
          <a:noFill/>
          <a:ln>
            <a:noFill/>
          </a:ln>
        </p:spPr>
      </p:pic>
      <p:pic>
        <p:nvPicPr>
          <p:cNvPr id="1009" name="Google Shape;1009;p81"/>
          <p:cNvPicPr preferRelativeResize="0"/>
          <p:nvPr/>
        </p:nvPicPr>
        <p:blipFill rotWithShape="1">
          <a:blip r:embed="rId20">
            <a:alphaModFix/>
          </a:blip>
          <a:srcRect/>
          <a:stretch/>
        </p:blipFill>
        <p:spPr>
          <a:xfrm>
            <a:off x="3457580" y="3320059"/>
            <a:ext cx="535480" cy="713973"/>
          </a:xfrm>
          <a:prstGeom prst="rect">
            <a:avLst/>
          </a:prstGeom>
          <a:noFill/>
          <a:ln>
            <a:noFill/>
          </a:ln>
        </p:spPr>
      </p:pic>
      <p:pic>
        <p:nvPicPr>
          <p:cNvPr id="1010" name="Google Shape;1010;p81"/>
          <p:cNvPicPr preferRelativeResize="0"/>
          <p:nvPr/>
        </p:nvPicPr>
        <p:blipFill rotWithShape="1">
          <a:blip r:embed="rId21">
            <a:alphaModFix/>
          </a:blip>
          <a:srcRect/>
          <a:stretch/>
        </p:blipFill>
        <p:spPr>
          <a:xfrm>
            <a:off x="4076000" y="3320059"/>
            <a:ext cx="535480" cy="713973"/>
          </a:xfrm>
          <a:prstGeom prst="rect">
            <a:avLst/>
          </a:prstGeom>
          <a:noFill/>
          <a:ln>
            <a:noFill/>
          </a:ln>
        </p:spPr>
      </p:pic>
      <p:pic>
        <p:nvPicPr>
          <p:cNvPr id="1011" name="Google Shape;1011;p81"/>
          <p:cNvPicPr preferRelativeResize="0"/>
          <p:nvPr/>
        </p:nvPicPr>
        <p:blipFill rotWithShape="1">
          <a:blip r:embed="rId22">
            <a:alphaModFix/>
          </a:blip>
          <a:srcRect/>
          <a:stretch/>
        </p:blipFill>
        <p:spPr>
          <a:xfrm>
            <a:off x="4694420" y="3320059"/>
            <a:ext cx="535480" cy="713973"/>
          </a:xfrm>
          <a:prstGeom prst="rect">
            <a:avLst/>
          </a:prstGeom>
          <a:noFill/>
          <a:ln>
            <a:noFill/>
          </a:ln>
        </p:spPr>
      </p:pic>
      <p:pic>
        <p:nvPicPr>
          <p:cNvPr id="1012" name="Google Shape;1012;p81"/>
          <p:cNvPicPr preferRelativeResize="0"/>
          <p:nvPr/>
        </p:nvPicPr>
        <p:blipFill rotWithShape="1">
          <a:blip r:embed="rId23">
            <a:alphaModFix/>
          </a:blip>
          <a:srcRect/>
          <a:stretch/>
        </p:blipFill>
        <p:spPr>
          <a:xfrm>
            <a:off x="5312840" y="3320059"/>
            <a:ext cx="535480" cy="713973"/>
          </a:xfrm>
          <a:prstGeom prst="rect">
            <a:avLst/>
          </a:prstGeom>
          <a:noFill/>
          <a:ln>
            <a:noFill/>
          </a:ln>
        </p:spPr>
      </p:pic>
      <p:pic>
        <p:nvPicPr>
          <p:cNvPr id="1013" name="Google Shape;1013;p81"/>
          <p:cNvPicPr preferRelativeResize="0"/>
          <p:nvPr/>
        </p:nvPicPr>
        <p:blipFill rotWithShape="1">
          <a:blip r:embed="rId24">
            <a:alphaModFix/>
          </a:blip>
          <a:srcRect/>
          <a:stretch/>
        </p:blipFill>
        <p:spPr>
          <a:xfrm>
            <a:off x="5931260" y="3320059"/>
            <a:ext cx="535480" cy="713973"/>
          </a:xfrm>
          <a:prstGeom prst="rect">
            <a:avLst/>
          </a:prstGeom>
          <a:noFill/>
          <a:ln>
            <a:noFill/>
          </a:ln>
        </p:spPr>
      </p:pic>
      <p:pic>
        <p:nvPicPr>
          <p:cNvPr id="1014" name="Google Shape;1014;p81"/>
          <p:cNvPicPr preferRelativeResize="0"/>
          <p:nvPr/>
        </p:nvPicPr>
        <p:blipFill rotWithShape="1">
          <a:blip r:embed="rId25">
            <a:alphaModFix/>
          </a:blip>
          <a:srcRect/>
          <a:stretch/>
        </p:blipFill>
        <p:spPr>
          <a:xfrm>
            <a:off x="6549680" y="3320059"/>
            <a:ext cx="535480" cy="713973"/>
          </a:xfrm>
          <a:prstGeom prst="rect">
            <a:avLst/>
          </a:prstGeom>
          <a:noFill/>
          <a:ln>
            <a:noFill/>
          </a:ln>
        </p:spPr>
      </p:pic>
      <p:pic>
        <p:nvPicPr>
          <p:cNvPr id="1015" name="Google Shape;1015;p81"/>
          <p:cNvPicPr preferRelativeResize="0"/>
          <p:nvPr/>
        </p:nvPicPr>
        <p:blipFill rotWithShape="1">
          <a:blip r:embed="rId26">
            <a:alphaModFix/>
          </a:blip>
          <a:srcRect/>
          <a:stretch/>
        </p:blipFill>
        <p:spPr>
          <a:xfrm>
            <a:off x="7168100" y="3320059"/>
            <a:ext cx="535480" cy="713973"/>
          </a:xfrm>
          <a:prstGeom prst="rect">
            <a:avLst/>
          </a:prstGeom>
          <a:noFill/>
          <a:ln>
            <a:noFill/>
          </a:ln>
        </p:spPr>
      </p:pic>
      <p:pic>
        <p:nvPicPr>
          <p:cNvPr id="1016" name="Google Shape;1016;p81"/>
          <p:cNvPicPr preferRelativeResize="0"/>
          <p:nvPr/>
        </p:nvPicPr>
        <p:blipFill rotWithShape="1">
          <a:blip r:embed="rId27">
            <a:alphaModFix/>
          </a:blip>
          <a:srcRect/>
          <a:stretch/>
        </p:blipFill>
        <p:spPr>
          <a:xfrm>
            <a:off x="7786520" y="3320059"/>
            <a:ext cx="535480" cy="713973"/>
          </a:xfrm>
          <a:prstGeom prst="rect">
            <a:avLst/>
          </a:prstGeom>
          <a:noFill/>
          <a:ln>
            <a:noFill/>
          </a:ln>
        </p:spPr>
      </p:pic>
      <p:pic>
        <p:nvPicPr>
          <p:cNvPr id="1017" name="Google Shape;1017;p81"/>
          <p:cNvPicPr preferRelativeResize="0"/>
          <p:nvPr/>
        </p:nvPicPr>
        <p:blipFill rotWithShape="1">
          <a:blip r:embed="rId28">
            <a:alphaModFix/>
          </a:blip>
          <a:srcRect/>
          <a:stretch/>
        </p:blipFill>
        <p:spPr>
          <a:xfrm>
            <a:off x="8404938" y="3320059"/>
            <a:ext cx="535480" cy="713973"/>
          </a:xfrm>
          <a:prstGeom prst="rect">
            <a:avLst/>
          </a:prstGeom>
          <a:noFill/>
          <a:ln>
            <a:noFill/>
          </a:ln>
        </p:spPr>
      </p:pic>
      <p:sp>
        <p:nvSpPr>
          <p:cNvPr id="1018" name="Google Shape;1018;p81"/>
          <p:cNvSpPr txBox="1"/>
          <p:nvPr/>
        </p:nvSpPr>
        <p:spPr>
          <a:xfrm>
            <a:off x="269106" y="2958699"/>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Security</a:t>
            </a:r>
            <a:endParaRPr sz="2400"/>
          </a:p>
          <a:p>
            <a:pPr marL="0" marR="0" lvl="0" indent="0" algn="l" rtl="0">
              <a:lnSpc>
                <a:spcPct val="100000"/>
              </a:lnSpc>
              <a:spcBef>
                <a:spcPts val="240"/>
              </a:spcBef>
              <a:spcAft>
                <a:spcPts val="0"/>
              </a:spcAft>
              <a:buClr>
                <a:srgbClr val="3F3F3F"/>
              </a:buClr>
              <a:buSzPts val="1080"/>
              <a:buFont typeface="Arial"/>
              <a:buNone/>
            </a:pPr>
            <a:endParaRPr sz="1200" b="0" i="0" u="none" strike="noStrike" cap="none">
              <a:solidFill>
                <a:schemeClr val="lt1"/>
              </a:solidFill>
              <a:latin typeface="Source Sans Pro"/>
              <a:ea typeface="Source Sans Pro"/>
              <a:cs typeface="Source Sans Pro"/>
              <a:sym typeface="Source Sans Pro"/>
            </a:endParaRPr>
          </a:p>
        </p:txBody>
      </p:sp>
      <p:pic>
        <p:nvPicPr>
          <p:cNvPr id="1019" name="Google Shape;1019;p81"/>
          <p:cNvPicPr preferRelativeResize="0"/>
          <p:nvPr/>
        </p:nvPicPr>
        <p:blipFill rotWithShape="1">
          <a:blip r:embed="rId29">
            <a:alphaModFix/>
          </a:blip>
          <a:srcRect/>
          <a:stretch/>
        </p:blipFill>
        <p:spPr>
          <a:xfrm>
            <a:off x="365232" y="2076846"/>
            <a:ext cx="513605" cy="684807"/>
          </a:xfrm>
          <a:prstGeom prst="rect">
            <a:avLst/>
          </a:prstGeom>
          <a:noFill/>
          <a:ln>
            <a:noFill/>
          </a:ln>
        </p:spPr>
      </p:pic>
      <p:pic>
        <p:nvPicPr>
          <p:cNvPr id="1020" name="Google Shape;1020;p81"/>
          <p:cNvPicPr preferRelativeResize="0"/>
          <p:nvPr/>
        </p:nvPicPr>
        <p:blipFill rotWithShape="1">
          <a:blip r:embed="rId30">
            <a:alphaModFix/>
          </a:blip>
          <a:srcRect/>
          <a:stretch/>
        </p:blipFill>
        <p:spPr>
          <a:xfrm>
            <a:off x="1546780" y="2076846"/>
            <a:ext cx="513605" cy="684807"/>
          </a:xfrm>
          <a:prstGeom prst="rect">
            <a:avLst/>
          </a:prstGeom>
          <a:noFill/>
          <a:ln>
            <a:noFill/>
          </a:ln>
        </p:spPr>
      </p:pic>
      <p:pic>
        <p:nvPicPr>
          <p:cNvPr id="1021" name="Google Shape;1021;p81"/>
          <p:cNvPicPr preferRelativeResize="0"/>
          <p:nvPr/>
        </p:nvPicPr>
        <p:blipFill rotWithShape="1">
          <a:blip r:embed="rId31">
            <a:alphaModFix/>
          </a:blip>
          <a:srcRect/>
          <a:stretch/>
        </p:blipFill>
        <p:spPr>
          <a:xfrm>
            <a:off x="956006" y="2076846"/>
            <a:ext cx="513605" cy="684807"/>
          </a:xfrm>
          <a:prstGeom prst="rect">
            <a:avLst/>
          </a:prstGeom>
          <a:noFill/>
          <a:ln>
            <a:noFill/>
          </a:ln>
        </p:spPr>
      </p:pic>
      <p:pic>
        <p:nvPicPr>
          <p:cNvPr id="1022" name="Google Shape;1022;p81"/>
          <p:cNvPicPr preferRelativeResize="0"/>
          <p:nvPr/>
        </p:nvPicPr>
        <p:blipFill rotWithShape="1">
          <a:blip r:embed="rId32">
            <a:alphaModFix/>
          </a:blip>
          <a:srcRect/>
          <a:stretch/>
        </p:blipFill>
        <p:spPr>
          <a:xfrm>
            <a:off x="2137552" y="2076846"/>
            <a:ext cx="513605" cy="684807"/>
          </a:xfrm>
          <a:prstGeom prst="rect">
            <a:avLst/>
          </a:prstGeom>
          <a:noFill/>
          <a:ln>
            <a:noFill/>
          </a:ln>
        </p:spPr>
      </p:pic>
      <p:sp>
        <p:nvSpPr>
          <p:cNvPr id="1023" name="Google Shape;1023;p81"/>
          <p:cNvSpPr txBox="1"/>
          <p:nvPr/>
        </p:nvSpPr>
        <p:spPr>
          <a:xfrm>
            <a:off x="268857" y="1664197"/>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Spark Benefits</a:t>
            </a:r>
            <a:endParaRPr sz="1200" b="0" i="0" u="none" strike="noStrike" cap="none">
              <a:solidFill>
                <a:schemeClr val="lt1"/>
              </a:solidFill>
              <a:latin typeface="Source Sans Pro"/>
              <a:ea typeface="Source Sans Pro"/>
              <a:cs typeface="Source Sans Pro"/>
              <a:sym typeface="Source Sans Pro"/>
            </a:endParaRPr>
          </a:p>
        </p:txBody>
      </p:sp>
      <p:pic>
        <p:nvPicPr>
          <p:cNvPr id="1024" name="Google Shape;1024;p81"/>
          <p:cNvPicPr preferRelativeResize="0"/>
          <p:nvPr/>
        </p:nvPicPr>
        <p:blipFill rotWithShape="1">
          <a:blip r:embed="rId33">
            <a:alphaModFix/>
          </a:blip>
          <a:srcRect/>
          <a:stretch/>
        </p:blipFill>
        <p:spPr>
          <a:xfrm>
            <a:off x="3284324" y="2093353"/>
            <a:ext cx="501225" cy="668300"/>
          </a:xfrm>
          <a:prstGeom prst="rect">
            <a:avLst/>
          </a:prstGeom>
          <a:noFill/>
          <a:ln>
            <a:noFill/>
          </a:ln>
        </p:spPr>
      </p:pic>
      <p:pic>
        <p:nvPicPr>
          <p:cNvPr id="1025" name="Google Shape;1025;p81"/>
          <p:cNvPicPr preferRelativeResize="0"/>
          <p:nvPr/>
        </p:nvPicPr>
        <p:blipFill rotWithShape="1">
          <a:blip r:embed="rId34">
            <a:alphaModFix/>
          </a:blip>
          <a:srcRect/>
          <a:stretch/>
        </p:blipFill>
        <p:spPr>
          <a:xfrm>
            <a:off x="3900129" y="2093353"/>
            <a:ext cx="501225" cy="668300"/>
          </a:xfrm>
          <a:prstGeom prst="rect">
            <a:avLst/>
          </a:prstGeom>
          <a:noFill/>
          <a:ln>
            <a:noFill/>
          </a:ln>
        </p:spPr>
      </p:pic>
      <p:pic>
        <p:nvPicPr>
          <p:cNvPr id="1026" name="Google Shape;1026;p81"/>
          <p:cNvPicPr preferRelativeResize="0"/>
          <p:nvPr/>
        </p:nvPicPr>
        <p:blipFill rotWithShape="1">
          <a:blip r:embed="rId35">
            <a:alphaModFix/>
          </a:blip>
          <a:srcRect/>
          <a:stretch/>
        </p:blipFill>
        <p:spPr>
          <a:xfrm>
            <a:off x="4515934" y="2093353"/>
            <a:ext cx="501225" cy="668300"/>
          </a:xfrm>
          <a:prstGeom prst="rect">
            <a:avLst/>
          </a:prstGeom>
          <a:noFill/>
          <a:ln>
            <a:noFill/>
          </a:ln>
        </p:spPr>
      </p:pic>
      <p:pic>
        <p:nvPicPr>
          <p:cNvPr id="1027" name="Google Shape;1027;p81"/>
          <p:cNvPicPr preferRelativeResize="0"/>
          <p:nvPr/>
        </p:nvPicPr>
        <p:blipFill rotWithShape="1">
          <a:blip r:embed="rId36">
            <a:alphaModFix/>
          </a:blip>
          <a:srcRect/>
          <a:stretch/>
        </p:blipFill>
        <p:spPr>
          <a:xfrm>
            <a:off x="5131739" y="2093353"/>
            <a:ext cx="501225" cy="668300"/>
          </a:xfrm>
          <a:prstGeom prst="rect">
            <a:avLst/>
          </a:prstGeom>
          <a:noFill/>
          <a:ln>
            <a:noFill/>
          </a:ln>
        </p:spPr>
      </p:pic>
      <p:pic>
        <p:nvPicPr>
          <p:cNvPr id="1028" name="Google Shape;1028;p81"/>
          <p:cNvPicPr preferRelativeResize="0"/>
          <p:nvPr/>
        </p:nvPicPr>
        <p:blipFill rotWithShape="1">
          <a:blip r:embed="rId37">
            <a:alphaModFix/>
          </a:blip>
          <a:srcRect/>
          <a:stretch/>
        </p:blipFill>
        <p:spPr>
          <a:xfrm>
            <a:off x="5747544" y="2093353"/>
            <a:ext cx="501225" cy="668300"/>
          </a:xfrm>
          <a:prstGeom prst="rect">
            <a:avLst/>
          </a:prstGeom>
          <a:noFill/>
          <a:ln>
            <a:noFill/>
          </a:ln>
        </p:spPr>
      </p:pic>
      <p:pic>
        <p:nvPicPr>
          <p:cNvPr id="1029" name="Google Shape;1029;p81"/>
          <p:cNvPicPr preferRelativeResize="0"/>
          <p:nvPr/>
        </p:nvPicPr>
        <p:blipFill rotWithShape="1">
          <a:blip r:embed="rId38">
            <a:alphaModFix/>
          </a:blip>
          <a:srcRect/>
          <a:stretch/>
        </p:blipFill>
        <p:spPr>
          <a:xfrm>
            <a:off x="6363349" y="2093353"/>
            <a:ext cx="501225" cy="668300"/>
          </a:xfrm>
          <a:prstGeom prst="rect">
            <a:avLst/>
          </a:prstGeom>
          <a:noFill/>
          <a:ln>
            <a:noFill/>
          </a:ln>
        </p:spPr>
      </p:pic>
      <p:pic>
        <p:nvPicPr>
          <p:cNvPr id="1030" name="Google Shape;1030;p81"/>
          <p:cNvPicPr preferRelativeResize="0"/>
          <p:nvPr/>
        </p:nvPicPr>
        <p:blipFill rotWithShape="1">
          <a:blip r:embed="rId39">
            <a:alphaModFix/>
          </a:blip>
          <a:srcRect/>
          <a:stretch/>
        </p:blipFill>
        <p:spPr>
          <a:xfrm>
            <a:off x="6979153" y="2093353"/>
            <a:ext cx="501225" cy="668300"/>
          </a:xfrm>
          <a:prstGeom prst="rect">
            <a:avLst/>
          </a:prstGeom>
          <a:noFill/>
          <a:ln>
            <a:noFill/>
          </a:ln>
        </p:spPr>
      </p:pic>
      <p:pic>
        <p:nvPicPr>
          <p:cNvPr id="1031" name="Google Shape;1031;p81"/>
          <p:cNvPicPr preferRelativeResize="0"/>
          <p:nvPr/>
        </p:nvPicPr>
        <p:blipFill rotWithShape="1">
          <a:blip r:embed="rId40">
            <a:alphaModFix/>
          </a:blip>
          <a:srcRect/>
          <a:stretch/>
        </p:blipFill>
        <p:spPr>
          <a:xfrm>
            <a:off x="7594959" y="2093353"/>
            <a:ext cx="501225" cy="668300"/>
          </a:xfrm>
          <a:prstGeom prst="rect">
            <a:avLst/>
          </a:prstGeom>
          <a:noFill/>
          <a:ln>
            <a:noFill/>
          </a:ln>
        </p:spPr>
      </p:pic>
      <p:pic>
        <p:nvPicPr>
          <p:cNvPr id="1032" name="Google Shape;1032;p81"/>
          <p:cNvPicPr preferRelativeResize="0"/>
          <p:nvPr/>
        </p:nvPicPr>
        <p:blipFill rotWithShape="1">
          <a:blip r:embed="rId41">
            <a:alphaModFix/>
          </a:blip>
          <a:srcRect/>
          <a:stretch/>
        </p:blipFill>
        <p:spPr>
          <a:xfrm>
            <a:off x="8210764" y="2093353"/>
            <a:ext cx="501225" cy="668300"/>
          </a:xfrm>
          <a:prstGeom prst="rect">
            <a:avLst/>
          </a:prstGeom>
          <a:noFill/>
          <a:ln>
            <a:noFill/>
          </a:ln>
        </p:spPr>
      </p:pic>
      <p:sp>
        <p:nvSpPr>
          <p:cNvPr id="1033" name="Google Shape;1033;p81"/>
          <p:cNvSpPr txBox="1"/>
          <p:nvPr/>
        </p:nvSpPr>
        <p:spPr>
          <a:xfrm>
            <a:off x="3187908" y="1667251"/>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u="none" strike="noStrike" cap="none">
                <a:solidFill>
                  <a:schemeClr val="lt1"/>
                </a:solidFill>
                <a:latin typeface="Source Sans Pro"/>
                <a:ea typeface="Source Sans Pro"/>
                <a:cs typeface="Source Sans Pro"/>
                <a:sym typeface="Source Sans Pro"/>
              </a:rPr>
              <a:t>Spark Features</a:t>
            </a:r>
            <a:endParaRPr sz="2400"/>
          </a:p>
        </p:txBody>
      </p:sp>
    </p:spTree>
    <p:extLst>
      <p:ext uri="{BB962C8B-B14F-4D97-AF65-F5344CB8AC3E}">
        <p14:creationId xmlns:p14="http://schemas.microsoft.com/office/powerpoint/2010/main" val="23449549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325"/>
        <p:cNvGrpSpPr/>
        <p:nvPr/>
      </p:nvGrpSpPr>
      <p:grpSpPr>
        <a:xfrm>
          <a:off x="0" y="0"/>
          <a:ext cx="0" cy="0"/>
          <a:chOff x="0" y="0"/>
          <a:chExt cx="0" cy="0"/>
        </a:xfrm>
      </p:grpSpPr>
      <p:sp>
        <p:nvSpPr>
          <p:cNvPr id="1326" name="Google Shape;1326;p110"/>
          <p:cNvSpPr txBox="1">
            <a:spLocks noGrp="1"/>
          </p:cNvSpPr>
          <p:nvPr>
            <p:ph type="ctrTitle"/>
          </p:nvPr>
        </p:nvSpPr>
        <p:spPr>
          <a:xfrm>
            <a:off x="705556" y="2078365"/>
            <a:ext cx="8241000" cy="24844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SzPts val="1400"/>
              <a:buNone/>
              <a:defRPr sz="5400" b="0" i="0" u="none" strike="noStrike" cap="none">
                <a:solidFill>
                  <a:schemeClr val="lt1"/>
                </a:solidFill>
                <a:latin typeface="Source Sans Pro Light"/>
                <a:ea typeface="Source Sans Pro Light"/>
                <a:cs typeface="Source Sans Pro Light"/>
                <a:sym typeface="Source Sans Pro Light"/>
              </a:defRPr>
            </a:lvl1pPr>
            <a:lvl2pPr marR="0" lvl="1" algn="l" rtl="0">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1327" name="Google Shape;1327;p110"/>
          <p:cNvSpPr txBox="1">
            <a:spLocks noGrp="1"/>
          </p:cNvSpPr>
          <p:nvPr>
            <p:ph type="subTitle" idx="1"/>
          </p:nvPr>
        </p:nvSpPr>
        <p:spPr>
          <a:xfrm>
            <a:off x="689593" y="5568863"/>
            <a:ext cx="6400800" cy="605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lt1"/>
              </a:buClr>
              <a:buSzPts val="2160"/>
              <a:buFont typeface="Arial"/>
              <a:buNone/>
              <a:defRPr sz="2400" b="0" i="0" u="none" strike="noStrike" cap="none">
                <a:solidFill>
                  <a:schemeClr val="lt1"/>
                </a:solidFill>
                <a:latin typeface="Source Sans Pro"/>
                <a:ea typeface="Source Sans Pro"/>
                <a:cs typeface="Source Sans Pro"/>
                <a:sym typeface="Source Sans Pro"/>
              </a:defRPr>
            </a:lvl1pPr>
            <a:lvl2pPr marR="0" lvl="1" algn="ctr" rtl="0">
              <a:lnSpc>
                <a:spcPct val="100000"/>
              </a:lnSpc>
              <a:spcBef>
                <a:spcPts val="400"/>
              </a:spcBef>
              <a:spcAft>
                <a:spcPts val="0"/>
              </a:spcAft>
              <a:buClr>
                <a:srgbClr val="888888"/>
              </a:buClr>
              <a:buSzPts val="1800"/>
              <a:buFont typeface="Arial"/>
              <a:buNone/>
              <a:defRPr sz="2000" b="0" i="0" u="none" strike="noStrike" cap="none">
                <a:solidFill>
                  <a:srgbClr val="888888"/>
                </a:solidFill>
                <a:latin typeface="Source Sans Pro"/>
                <a:ea typeface="Source Sans Pro"/>
                <a:cs typeface="Source Sans Pro"/>
                <a:sym typeface="Source Sans Pro"/>
              </a:defRPr>
            </a:lvl2pPr>
            <a:lvl3pPr marR="0" lvl="2" algn="ctr" rtl="0">
              <a:lnSpc>
                <a:spcPct val="100000"/>
              </a:lnSpc>
              <a:spcBef>
                <a:spcPts val="360"/>
              </a:spcBef>
              <a:spcAft>
                <a:spcPts val="0"/>
              </a:spcAft>
              <a:buClr>
                <a:srgbClr val="888888"/>
              </a:buClr>
              <a:buSzPts val="1440"/>
              <a:buFont typeface="Merriweather Sans"/>
              <a:buNone/>
              <a:defRPr sz="1800" b="0" i="0" u="none" strike="noStrike" cap="none">
                <a:solidFill>
                  <a:srgbClr val="888888"/>
                </a:solidFill>
                <a:latin typeface="Source Sans Pro"/>
                <a:ea typeface="Source Sans Pro"/>
                <a:cs typeface="Source Sans Pro"/>
                <a:sym typeface="Source Sans Pro"/>
              </a:defRPr>
            </a:lvl3pPr>
            <a:lvl4pPr marR="0" lvl="3" algn="ctr" rtl="0">
              <a:lnSpc>
                <a:spcPct val="100000"/>
              </a:lnSpc>
              <a:spcBef>
                <a:spcPts val="360"/>
              </a:spcBef>
              <a:spcAft>
                <a:spcPts val="0"/>
              </a:spcAft>
              <a:buClr>
                <a:srgbClr val="888888"/>
              </a:buClr>
              <a:buSzPts val="1620"/>
              <a:buFont typeface="Arial"/>
              <a:buNone/>
              <a:defRPr sz="1800" b="0" i="0" u="none" strike="noStrike" cap="none">
                <a:solidFill>
                  <a:srgbClr val="888888"/>
                </a:solidFill>
                <a:latin typeface="Source Sans Pro"/>
                <a:ea typeface="Source Sans Pro"/>
                <a:cs typeface="Source Sans Pro"/>
                <a:sym typeface="Source Sans Pro"/>
              </a:defRPr>
            </a:lvl4pPr>
            <a:lvl5pPr marR="0" lvl="4" algn="ctr" rtl="0">
              <a:lnSpc>
                <a:spcPct val="100000"/>
              </a:lnSpc>
              <a:spcBef>
                <a:spcPts val="320"/>
              </a:spcBef>
              <a:spcAft>
                <a:spcPts val="0"/>
              </a:spcAft>
              <a:buClr>
                <a:srgbClr val="888888"/>
              </a:buClr>
              <a:buSzPts val="1280"/>
              <a:buFont typeface="Merriweather Sans"/>
              <a:buNone/>
              <a:defRPr sz="1600" b="0" i="0" u="none" strike="noStrike" cap="none">
                <a:solidFill>
                  <a:srgbClr val="888888"/>
                </a:solidFill>
                <a:latin typeface="Source Sans Pro"/>
                <a:ea typeface="Source Sans Pro"/>
                <a:cs typeface="Source Sans Pro"/>
                <a:sym typeface="Source Sans Pro"/>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328" name="Google Shape;1328;p110"/>
          <p:cNvSpPr txBox="1">
            <a:spLocks noGrp="1"/>
          </p:cNvSpPr>
          <p:nvPr>
            <p:ph type="body" idx="2"/>
          </p:nvPr>
        </p:nvSpPr>
        <p:spPr>
          <a:xfrm>
            <a:off x="687742" y="6084703"/>
            <a:ext cx="6446700" cy="591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280"/>
              </a:spcBef>
              <a:spcAft>
                <a:spcPts val="0"/>
              </a:spcAft>
              <a:buClr>
                <a:schemeClr val="lt1"/>
              </a:buClr>
              <a:buSzPts val="1260"/>
              <a:buFont typeface="Arial"/>
              <a:buNone/>
              <a:defRPr sz="1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20039" algn="l" rtl="0">
              <a:lnSpc>
                <a:spcPct val="100000"/>
              </a:lnSpc>
              <a:spcBef>
                <a:spcPts val="360"/>
              </a:spcBef>
              <a:spcAft>
                <a:spcPts val="0"/>
              </a:spcAft>
              <a:buClr>
                <a:schemeClr val="lt1"/>
              </a:buClr>
              <a:buSzPts val="144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1469" algn="l" rtl="0">
              <a:lnSpc>
                <a:spcPct val="100000"/>
              </a:lnSpc>
              <a:spcBef>
                <a:spcPts val="360"/>
              </a:spcBef>
              <a:spcAft>
                <a:spcPts val="0"/>
              </a:spcAft>
              <a:buClr>
                <a:schemeClr val="lt1"/>
              </a:buClr>
              <a:buSzPts val="162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09879" algn="l" rtl="0">
              <a:lnSpc>
                <a:spcPct val="100000"/>
              </a:lnSpc>
              <a:spcBef>
                <a:spcPts val="320"/>
              </a:spcBef>
              <a:spcAft>
                <a:spcPts val="0"/>
              </a:spcAft>
              <a:buClr>
                <a:schemeClr val="lt1"/>
              </a:buClr>
              <a:buSzPts val="128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4809117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1329"/>
        <p:cNvGrpSpPr/>
        <p:nvPr/>
      </p:nvGrpSpPr>
      <p:grpSpPr>
        <a:xfrm>
          <a:off x="0" y="0"/>
          <a:ext cx="0" cy="0"/>
          <a:chOff x="0" y="0"/>
          <a:chExt cx="0" cy="0"/>
        </a:xfrm>
      </p:grpSpPr>
      <p:pic>
        <p:nvPicPr>
          <p:cNvPr id="1330" name="Google Shape;1330;p111"/>
          <p:cNvPicPr preferRelativeResize="0"/>
          <p:nvPr/>
        </p:nvPicPr>
        <p:blipFill rotWithShape="1">
          <a:blip r:embed="rId2">
            <a:alphaModFix/>
          </a:blip>
          <a:srcRect/>
          <a:stretch/>
        </p:blipFill>
        <p:spPr>
          <a:xfrm>
            <a:off x="7919917" y="6453827"/>
            <a:ext cx="1050506" cy="238115"/>
          </a:xfrm>
          <a:prstGeom prst="rect">
            <a:avLst/>
          </a:prstGeom>
          <a:noFill/>
          <a:ln>
            <a:noFill/>
          </a:ln>
        </p:spPr>
      </p:pic>
      <p:sp>
        <p:nvSpPr>
          <p:cNvPr id="1331" name="Google Shape;1331;p111"/>
          <p:cNvSpPr txBox="1">
            <a:spLocks noGrp="1"/>
          </p:cNvSpPr>
          <p:nvPr>
            <p:ph type="body" idx="1"/>
          </p:nvPr>
        </p:nvSpPr>
        <p:spPr>
          <a:xfrm>
            <a:off x="363538" y="2119419"/>
            <a:ext cx="8399400" cy="2368000"/>
          </a:xfrm>
          <a:prstGeom prst="rect">
            <a:avLst/>
          </a:prstGeom>
          <a:noFill/>
          <a:ln>
            <a:noFill/>
          </a:ln>
        </p:spPr>
        <p:txBody>
          <a:bodyPr spcFirstLastPara="1" wrap="square" lIns="91425" tIns="91425" rIns="91425" bIns="91425" anchor="ctr" anchorCtr="0">
            <a:noAutofit/>
          </a:bodyPr>
          <a:lstStyle>
            <a:lvl1pPr marL="457200" marR="0" lvl="0" indent="-228600" algn="ctr" rtl="0">
              <a:lnSpc>
                <a:spcPct val="100000"/>
              </a:lnSpc>
              <a:spcBef>
                <a:spcPts val="1080"/>
              </a:spcBef>
              <a:spcAft>
                <a:spcPts val="0"/>
              </a:spcAft>
              <a:buClr>
                <a:schemeClr val="lt1"/>
              </a:buClr>
              <a:buSzPts val="4860"/>
              <a:buFont typeface="Arial"/>
              <a:buNone/>
              <a:defRPr sz="5400" b="0" i="0" u="none" strike="noStrike" cap="none">
                <a:solidFill>
                  <a:schemeClr val="lt1"/>
                </a:solidFill>
                <a:latin typeface="Source Sans Pro Light"/>
                <a:ea typeface="Source Sans Pro Light"/>
                <a:cs typeface="Source Sans Pro Light"/>
                <a:sym typeface="Source Sans Pro Light"/>
              </a:defRPr>
            </a:lvl1pPr>
            <a:lvl2pPr marL="914400" marR="0" lvl="1" indent="-228600" algn="l" rtl="0">
              <a:lnSpc>
                <a:spcPct val="100000"/>
              </a:lnSpc>
              <a:spcBef>
                <a:spcPts val="400"/>
              </a:spcBef>
              <a:spcAft>
                <a:spcPts val="0"/>
              </a:spcAft>
              <a:buClr>
                <a:schemeClr val="lt1"/>
              </a:buClr>
              <a:buSzPts val="1800"/>
              <a:buFont typeface="Arial"/>
              <a:buNone/>
              <a:defRPr sz="2000" b="0" i="0" u="none" strike="noStrike" cap="none">
                <a:solidFill>
                  <a:schemeClr val="lt1"/>
                </a:solidFill>
                <a:latin typeface="Source Sans Pro Light"/>
                <a:ea typeface="Source Sans Pro Light"/>
                <a:cs typeface="Source Sans Pro Light"/>
                <a:sym typeface="Source Sans Pro Light"/>
              </a:defRPr>
            </a:lvl2pPr>
            <a:lvl3pPr marL="1371600" marR="0" lvl="2" indent="-228600" algn="l" rtl="0">
              <a:lnSpc>
                <a:spcPct val="100000"/>
              </a:lnSpc>
              <a:spcBef>
                <a:spcPts val="360"/>
              </a:spcBef>
              <a:spcAft>
                <a:spcPts val="0"/>
              </a:spcAft>
              <a:buClr>
                <a:schemeClr val="lt1"/>
              </a:buClr>
              <a:buSzPts val="1440"/>
              <a:buFont typeface="Merriweather Sans"/>
              <a:buNone/>
              <a:defRPr sz="18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rtl="0">
              <a:lnSpc>
                <a:spcPct val="100000"/>
              </a:lnSpc>
              <a:spcBef>
                <a:spcPts val="360"/>
              </a:spcBef>
              <a:spcAft>
                <a:spcPts val="0"/>
              </a:spcAft>
              <a:buClr>
                <a:schemeClr val="lt1"/>
              </a:buClr>
              <a:buSzPts val="1620"/>
              <a:buFont typeface="Arial"/>
              <a:buNone/>
              <a:defRPr sz="18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rtl="0">
              <a:lnSpc>
                <a:spcPct val="100000"/>
              </a:lnSpc>
              <a:spcBef>
                <a:spcPts val="320"/>
              </a:spcBef>
              <a:spcAft>
                <a:spcPts val="0"/>
              </a:spcAft>
              <a:buClr>
                <a:schemeClr val="lt1"/>
              </a:buClr>
              <a:buSzPts val="1280"/>
              <a:buFont typeface="Merriweather Sans"/>
              <a:buNone/>
              <a:defRPr sz="1600" b="0" i="0" u="none" strike="noStrike" cap="none">
                <a:solidFill>
                  <a:schemeClr val="lt1"/>
                </a:solidFill>
                <a:latin typeface="Source Sans Pro Light"/>
                <a:ea typeface="Source Sans Pro Light"/>
                <a:cs typeface="Source Sans Pro Light"/>
                <a:sym typeface="Source Sans Pro Light"/>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5639502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bg>
      <p:bgPr>
        <a:solidFill>
          <a:schemeClr val="dk1"/>
        </a:solidFill>
        <a:effectLst/>
      </p:bgPr>
    </p:bg>
    <p:spTree>
      <p:nvGrpSpPr>
        <p:cNvPr id="1" name="Shape 1332"/>
        <p:cNvGrpSpPr/>
        <p:nvPr/>
      </p:nvGrpSpPr>
      <p:grpSpPr>
        <a:xfrm>
          <a:off x="0" y="0"/>
          <a:ext cx="0" cy="0"/>
          <a:chOff x="0" y="0"/>
          <a:chExt cx="0" cy="0"/>
        </a:xfrm>
      </p:grpSpPr>
      <p:sp>
        <p:nvSpPr>
          <p:cNvPr id="1333" name="Google Shape;1333;p112"/>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rtl="0">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1334" name="Google Shape;1334;p112"/>
          <p:cNvSpPr txBox="1">
            <a:spLocks noGrp="1"/>
          </p:cNvSpPr>
          <p:nvPr>
            <p:ph type="body" idx="1"/>
          </p:nvPr>
        </p:nvSpPr>
        <p:spPr>
          <a:xfrm>
            <a:off x="254760" y="1750484"/>
            <a:ext cx="8560500" cy="4525600"/>
          </a:xfrm>
          <a:prstGeom prst="rect">
            <a:avLst/>
          </a:prstGeom>
          <a:noFill/>
          <a:ln>
            <a:noFill/>
          </a:ln>
        </p:spPr>
        <p:txBody>
          <a:bodyPr spcFirstLastPara="1" wrap="square" lIns="91425" tIns="91425" rIns="91425" bIns="91425" anchor="t" anchorCtr="0">
            <a:noAutofit/>
          </a:bodyPr>
          <a:lstStyle>
            <a:lvl1pPr marL="457200" marR="0" lvl="0" indent="-365760" algn="l" rtl="0">
              <a:lnSpc>
                <a:spcPct val="100000"/>
              </a:lnSpc>
              <a:spcBef>
                <a:spcPts val="480"/>
              </a:spcBef>
              <a:spcAft>
                <a:spcPts val="0"/>
              </a:spcAft>
              <a:buClr>
                <a:schemeClr val="lt1"/>
              </a:buClr>
              <a:buSzPts val="2160"/>
              <a:buFont typeface="Arial"/>
              <a:buChar char="•"/>
              <a:defRPr sz="2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20039" algn="l" rtl="0">
              <a:lnSpc>
                <a:spcPct val="100000"/>
              </a:lnSpc>
              <a:spcBef>
                <a:spcPts val="360"/>
              </a:spcBef>
              <a:spcAft>
                <a:spcPts val="0"/>
              </a:spcAft>
              <a:buClr>
                <a:schemeClr val="lt1"/>
              </a:buClr>
              <a:buSzPts val="144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1469" algn="l" rtl="0">
              <a:lnSpc>
                <a:spcPct val="100000"/>
              </a:lnSpc>
              <a:spcBef>
                <a:spcPts val="360"/>
              </a:spcBef>
              <a:spcAft>
                <a:spcPts val="0"/>
              </a:spcAft>
              <a:buClr>
                <a:schemeClr val="lt1"/>
              </a:buClr>
              <a:buSzPts val="162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09879" algn="l" rtl="0">
              <a:lnSpc>
                <a:spcPct val="100000"/>
              </a:lnSpc>
              <a:spcBef>
                <a:spcPts val="320"/>
              </a:spcBef>
              <a:spcAft>
                <a:spcPts val="0"/>
              </a:spcAft>
              <a:buClr>
                <a:schemeClr val="lt1"/>
              </a:buClr>
              <a:buSzPts val="128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35" name="Google Shape;1335;p112"/>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4235331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dirty="0"/>
              <a:t>Bowie State University</a:t>
            </a:r>
          </a:p>
          <a:p>
            <a:pPr>
              <a:defRPr/>
            </a:pPr>
            <a:r>
              <a:rPr lang="en-US" altLang="en-US" dirty="0"/>
              <a:t>Department of Computer Science</a:t>
            </a:r>
          </a:p>
        </p:txBody>
      </p:sp>
    </p:spTree>
    <p:extLst>
      <p:ext uri="{BB962C8B-B14F-4D97-AF65-F5344CB8AC3E}">
        <p14:creationId xmlns:p14="http://schemas.microsoft.com/office/powerpoint/2010/main" val="40466810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lack Graphix">
  <p:cSld name="Black Graphix">
    <p:bg>
      <p:bgPr>
        <a:solidFill>
          <a:schemeClr val="dk1"/>
        </a:solidFill>
        <a:effectLst/>
      </p:bgPr>
    </p:bg>
    <p:spTree>
      <p:nvGrpSpPr>
        <p:cNvPr id="1" name="Shape 1336"/>
        <p:cNvGrpSpPr/>
        <p:nvPr/>
      </p:nvGrpSpPr>
      <p:grpSpPr>
        <a:xfrm>
          <a:off x="0" y="0"/>
          <a:ext cx="0" cy="0"/>
          <a:chOff x="0" y="0"/>
          <a:chExt cx="0" cy="0"/>
        </a:xfrm>
      </p:grpSpPr>
      <p:sp>
        <p:nvSpPr>
          <p:cNvPr id="1337" name="Google Shape;1337;p113"/>
          <p:cNvSpPr txBox="1">
            <a:spLocks noGrp="1"/>
          </p:cNvSpPr>
          <p:nvPr>
            <p:ph type="title"/>
          </p:nvPr>
        </p:nvSpPr>
        <p:spPr>
          <a:xfrm>
            <a:off x="271153" y="219773"/>
            <a:ext cx="8615700" cy="550000"/>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563"/>
              </a:spcBef>
              <a:spcAft>
                <a:spcPts val="0"/>
              </a:spcAft>
              <a:buSzPts val="1400"/>
              <a:buNone/>
              <a:defRPr sz="3000" b="1" i="0" u="none" strike="noStrike" cap="none">
                <a:solidFill>
                  <a:schemeClr val="lt1"/>
                </a:solidFill>
                <a:latin typeface="Source Sans Pro SemiBold"/>
                <a:ea typeface="Source Sans Pro SemiBold"/>
                <a:cs typeface="Source Sans Pro SemiBold"/>
                <a:sym typeface="Source Sans Pro SemiBold"/>
              </a:defRPr>
            </a:lvl1pPr>
            <a:lvl2pPr marR="0" lvl="1" algn="l" rtl="0">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1338" name="Google Shape;1338;p113"/>
          <p:cNvSpPr txBox="1">
            <a:spLocks noGrp="1"/>
          </p:cNvSpPr>
          <p:nvPr>
            <p:ph type="sldNum" idx="12"/>
          </p:nvPr>
        </p:nvSpPr>
        <p:spPr>
          <a:xfrm>
            <a:off x="8815766" y="6446443"/>
            <a:ext cx="257100" cy="2972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spcAft>
                <a:spcPts val="0"/>
              </a:spcAft>
              <a:buNone/>
              <a:defRPr sz="750" b="0" i="0">
                <a:solidFill>
                  <a:schemeClr val="lt1"/>
                </a:solidFill>
                <a:latin typeface="Calibri"/>
                <a:ea typeface="Calibri"/>
                <a:cs typeface="Calibri"/>
                <a:sym typeface="Calibri"/>
              </a:defRPr>
            </a:lvl1pPr>
            <a:lvl2pPr marL="0" marR="0" lvl="1" indent="0" algn="r" rtl="0">
              <a:spcBef>
                <a:spcPts val="0"/>
              </a:spcBef>
              <a:spcAft>
                <a:spcPts val="0"/>
              </a:spcAft>
              <a:buNone/>
              <a:defRPr sz="750" b="0" i="0">
                <a:solidFill>
                  <a:schemeClr val="lt1"/>
                </a:solidFill>
                <a:latin typeface="Calibri"/>
                <a:ea typeface="Calibri"/>
                <a:cs typeface="Calibri"/>
                <a:sym typeface="Calibri"/>
              </a:defRPr>
            </a:lvl2pPr>
            <a:lvl3pPr marL="0" marR="0" lvl="2" indent="0" algn="r" rtl="0">
              <a:spcBef>
                <a:spcPts val="0"/>
              </a:spcBef>
              <a:spcAft>
                <a:spcPts val="0"/>
              </a:spcAft>
              <a:buNone/>
              <a:defRPr sz="750" b="0" i="0">
                <a:solidFill>
                  <a:schemeClr val="lt1"/>
                </a:solidFill>
                <a:latin typeface="Calibri"/>
                <a:ea typeface="Calibri"/>
                <a:cs typeface="Calibri"/>
                <a:sym typeface="Calibri"/>
              </a:defRPr>
            </a:lvl3pPr>
            <a:lvl4pPr marL="0" marR="0" lvl="3" indent="0" algn="r" rtl="0">
              <a:spcBef>
                <a:spcPts val="0"/>
              </a:spcBef>
              <a:spcAft>
                <a:spcPts val="0"/>
              </a:spcAft>
              <a:buNone/>
              <a:defRPr sz="750" b="0" i="0">
                <a:solidFill>
                  <a:schemeClr val="lt1"/>
                </a:solidFill>
                <a:latin typeface="Calibri"/>
                <a:ea typeface="Calibri"/>
                <a:cs typeface="Calibri"/>
                <a:sym typeface="Calibri"/>
              </a:defRPr>
            </a:lvl4pPr>
            <a:lvl5pPr marL="0" marR="0" lvl="4" indent="0" algn="r" rtl="0">
              <a:spcBef>
                <a:spcPts val="0"/>
              </a:spcBef>
              <a:spcAft>
                <a:spcPts val="0"/>
              </a:spcAft>
              <a:buNone/>
              <a:defRPr sz="750" b="0" i="0">
                <a:solidFill>
                  <a:schemeClr val="lt1"/>
                </a:solidFill>
                <a:latin typeface="Calibri"/>
                <a:ea typeface="Calibri"/>
                <a:cs typeface="Calibri"/>
                <a:sym typeface="Calibri"/>
              </a:defRPr>
            </a:lvl5pPr>
            <a:lvl6pPr marL="0" marR="0" lvl="5" indent="0" algn="r" rtl="0">
              <a:spcBef>
                <a:spcPts val="0"/>
              </a:spcBef>
              <a:spcAft>
                <a:spcPts val="0"/>
              </a:spcAft>
              <a:buNone/>
              <a:defRPr sz="750" b="0" i="0">
                <a:solidFill>
                  <a:schemeClr val="lt1"/>
                </a:solidFill>
                <a:latin typeface="Calibri"/>
                <a:ea typeface="Calibri"/>
                <a:cs typeface="Calibri"/>
                <a:sym typeface="Calibri"/>
              </a:defRPr>
            </a:lvl6pPr>
            <a:lvl7pPr marL="0" marR="0" lvl="6" indent="0" algn="r" rtl="0">
              <a:spcBef>
                <a:spcPts val="0"/>
              </a:spcBef>
              <a:spcAft>
                <a:spcPts val="0"/>
              </a:spcAft>
              <a:buNone/>
              <a:defRPr sz="750" b="0" i="0">
                <a:solidFill>
                  <a:schemeClr val="lt1"/>
                </a:solidFill>
                <a:latin typeface="Calibri"/>
                <a:ea typeface="Calibri"/>
                <a:cs typeface="Calibri"/>
                <a:sym typeface="Calibri"/>
              </a:defRPr>
            </a:lvl7pPr>
            <a:lvl8pPr marL="0" marR="0" lvl="7" indent="0" algn="r" rtl="0">
              <a:spcBef>
                <a:spcPts val="0"/>
              </a:spcBef>
              <a:spcAft>
                <a:spcPts val="0"/>
              </a:spcAft>
              <a:buNone/>
              <a:defRPr sz="750" b="0" i="0">
                <a:solidFill>
                  <a:schemeClr val="lt1"/>
                </a:solidFill>
                <a:latin typeface="Calibri"/>
                <a:ea typeface="Calibri"/>
                <a:cs typeface="Calibri"/>
                <a:sym typeface="Calibri"/>
              </a:defRPr>
            </a:lvl8pPr>
            <a:lvl9pPr marL="0" marR="0" lvl="8" indent="0" algn="r" rtl="0">
              <a:spcBef>
                <a:spcPts val="0"/>
              </a:spcBef>
              <a:spcAft>
                <a:spcPts val="0"/>
              </a:spcAft>
              <a:buNone/>
              <a:defRPr sz="750" b="0" i="0">
                <a:solidFill>
                  <a:schemeClr val="lt1"/>
                </a:solidFill>
                <a:latin typeface="Calibri"/>
                <a:ea typeface="Calibri"/>
                <a:cs typeface="Calibri"/>
                <a:sym typeface="Calibri"/>
              </a:defRPr>
            </a:lvl9pPr>
          </a:lstStyle>
          <a:p>
            <a:fld id="{00000000-1234-1234-1234-123412341234}" type="slidenum">
              <a:rPr lang="en" smtClean="0"/>
              <a:pPr/>
              <a:t>‹#›</a:t>
            </a:fld>
            <a:endParaRPr lang="en"/>
          </a:p>
        </p:txBody>
      </p:sp>
      <p:pic>
        <p:nvPicPr>
          <p:cNvPr id="1339" name="Google Shape;1339;p113"/>
          <p:cNvPicPr preferRelativeResize="0"/>
          <p:nvPr/>
        </p:nvPicPr>
        <p:blipFill rotWithShape="1">
          <a:blip r:embed="rId2">
            <a:alphaModFix/>
          </a:blip>
          <a:srcRect/>
          <a:stretch/>
        </p:blipFill>
        <p:spPr>
          <a:xfrm>
            <a:off x="199758" y="6453828"/>
            <a:ext cx="1050506" cy="238115"/>
          </a:xfrm>
          <a:prstGeom prst="rect">
            <a:avLst/>
          </a:prstGeom>
          <a:noFill/>
          <a:ln>
            <a:noFill/>
          </a:ln>
        </p:spPr>
      </p:pic>
    </p:spTree>
    <p:extLst>
      <p:ext uri="{BB962C8B-B14F-4D97-AF65-F5344CB8AC3E}">
        <p14:creationId xmlns:p14="http://schemas.microsoft.com/office/powerpoint/2010/main" val="166065130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losing Frame">
  <p:cSld name="Closing Frame">
    <p:bg>
      <p:bgPr>
        <a:blipFill>
          <a:blip r:embed="rId2">
            <a:alphaModFix/>
          </a:blip>
          <a:stretch>
            <a:fillRect/>
          </a:stretch>
        </a:blipFill>
        <a:effectLst/>
      </p:bgPr>
    </p:bg>
    <p:spTree>
      <p:nvGrpSpPr>
        <p:cNvPr id="1" name="Shape 1340"/>
        <p:cNvGrpSpPr/>
        <p:nvPr/>
      </p:nvGrpSpPr>
      <p:grpSpPr>
        <a:xfrm>
          <a:off x="0" y="0"/>
          <a:ext cx="0" cy="0"/>
          <a:chOff x="0" y="0"/>
          <a:chExt cx="0" cy="0"/>
        </a:xfrm>
      </p:grpSpPr>
      <p:sp>
        <p:nvSpPr>
          <p:cNvPr id="1341" name="Google Shape;1341;p114"/>
          <p:cNvSpPr txBox="1">
            <a:spLocks noGrp="1"/>
          </p:cNvSpPr>
          <p:nvPr>
            <p:ph type="ctrTitle"/>
          </p:nvPr>
        </p:nvSpPr>
        <p:spPr>
          <a:xfrm>
            <a:off x="903111" y="2402123"/>
            <a:ext cx="7740000" cy="16652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5400" b="0" i="0" u="none" strike="noStrike" cap="none">
                <a:solidFill>
                  <a:schemeClr val="lt1"/>
                </a:solidFill>
                <a:latin typeface="Source Sans Pro Light"/>
                <a:ea typeface="Source Sans Pro Light"/>
                <a:cs typeface="Source Sans Pro Light"/>
                <a:sym typeface="Source Sans Pro Light"/>
              </a:defRPr>
            </a:lvl1pPr>
            <a:lvl2pPr marR="0" lvl="1" algn="l" rtl="0">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1342" name="Google Shape;1342;p114"/>
          <p:cNvSpPr txBox="1">
            <a:spLocks noGrp="1"/>
          </p:cNvSpPr>
          <p:nvPr>
            <p:ph type="body" idx="1"/>
          </p:nvPr>
        </p:nvSpPr>
        <p:spPr>
          <a:xfrm>
            <a:off x="1004711" y="3622940"/>
            <a:ext cx="6349800" cy="888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480"/>
              </a:spcBef>
              <a:spcAft>
                <a:spcPts val="0"/>
              </a:spcAft>
              <a:buClr>
                <a:schemeClr val="lt1"/>
              </a:buClr>
              <a:buSzPts val="2160"/>
              <a:buFont typeface="Arial"/>
              <a:buNone/>
              <a:defRPr sz="2400" b="0"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240"/>
              </a:spcBef>
              <a:spcAft>
                <a:spcPts val="0"/>
              </a:spcAft>
              <a:buClr>
                <a:schemeClr val="lt1"/>
              </a:buClr>
              <a:buSzPts val="1080"/>
              <a:buFont typeface="Arial"/>
              <a:buNone/>
              <a:defRPr sz="1200" b="0"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200"/>
              </a:spcBef>
              <a:spcAft>
                <a:spcPts val="0"/>
              </a:spcAft>
              <a:buClr>
                <a:schemeClr val="lt1"/>
              </a:buClr>
              <a:buSzPts val="800"/>
              <a:buFont typeface="Merriweather Sans"/>
              <a:buNone/>
              <a:defRPr sz="1000" b="0"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180"/>
              </a:spcBef>
              <a:spcAft>
                <a:spcPts val="0"/>
              </a:spcAft>
              <a:buClr>
                <a:schemeClr val="lt1"/>
              </a:buClr>
              <a:buSzPts val="810"/>
              <a:buFont typeface="Arial"/>
              <a:buNone/>
              <a:defRPr sz="900" b="0"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180"/>
              </a:spcBef>
              <a:spcAft>
                <a:spcPts val="0"/>
              </a:spcAft>
              <a:buClr>
                <a:schemeClr val="lt1"/>
              </a:buClr>
              <a:buSzPts val="720"/>
              <a:buFont typeface="Merriweather Sans"/>
              <a:buNone/>
              <a:defRPr sz="900" b="0" i="0" u="none" strike="noStrike" cap="none">
                <a:solidFill>
                  <a:schemeClr val="lt1"/>
                </a:solidFill>
                <a:latin typeface="Source Sans Pro"/>
                <a:ea typeface="Source Sans Pro"/>
                <a:cs typeface="Source Sans Pro"/>
                <a:sym typeface="Source Sans Pro"/>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949410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lack Graphix">
  <p:cSld name="1_Black Graphix">
    <p:bg>
      <p:bgPr>
        <a:solidFill>
          <a:schemeClr val="dk1"/>
        </a:solidFill>
        <a:effectLst/>
      </p:bgPr>
    </p:bg>
    <p:spTree>
      <p:nvGrpSpPr>
        <p:cNvPr id="1" name="Shape 1343"/>
        <p:cNvGrpSpPr/>
        <p:nvPr/>
      </p:nvGrpSpPr>
      <p:grpSpPr>
        <a:xfrm>
          <a:off x="0" y="0"/>
          <a:ext cx="0" cy="0"/>
          <a:chOff x="0" y="0"/>
          <a:chExt cx="0" cy="0"/>
        </a:xfrm>
      </p:grpSpPr>
      <p:sp>
        <p:nvSpPr>
          <p:cNvPr id="1344" name="Google Shape;1344;p115"/>
          <p:cNvSpPr txBox="1">
            <a:spLocks noGrp="1"/>
          </p:cNvSpPr>
          <p:nvPr>
            <p:ph type="title"/>
          </p:nvPr>
        </p:nvSpPr>
        <p:spPr>
          <a:xfrm>
            <a:off x="271152" y="219772"/>
            <a:ext cx="8615700" cy="550000"/>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600"/>
              </a:spcBef>
              <a:spcAft>
                <a:spcPts val="0"/>
              </a:spcAft>
              <a:buClr>
                <a:srgbClr val="000000"/>
              </a:buClr>
              <a:buSzPts val="1500"/>
              <a:buFont typeface="Arial"/>
              <a:buNone/>
              <a:defRPr sz="3000" b="1" i="0" u="none" strike="noStrike" cap="none">
                <a:solidFill>
                  <a:schemeClr val="lt1"/>
                </a:solidFill>
                <a:latin typeface="Source Sans Pro SemiBold"/>
                <a:ea typeface="Source Sans Pro SemiBold"/>
                <a:cs typeface="Source Sans Pro SemiBold"/>
                <a:sym typeface="Source Sans Pro SemiBold"/>
              </a:defRPr>
            </a:lvl1pPr>
            <a:lvl2pPr marR="0" lvl="1" algn="l" rtl="0">
              <a:lnSpc>
                <a:spcPct val="100000"/>
              </a:lnSpc>
              <a:spcBef>
                <a:spcPts val="0"/>
              </a:spcBef>
              <a:spcAft>
                <a:spcPts val="0"/>
              </a:spcAft>
              <a:buClr>
                <a:srgbClr val="000000"/>
              </a:buClr>
              <a:buSzPts val="1500"/>
              <a:buFont typeface="Arial"/>
              <a:buNone/>
              <a:defRPr sz="3975"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3975"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3975"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3975"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3975"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3975"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3975"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3975" b="0" i="0" u="none" strike="noStrike" cap="none">
                <a:solidFill>
                  <a:schemeClr val="dk1"/>
                </a:solidFill>
                <a:latin typeface="Arial"/>
                <a:ea typeface="Arial"/>
                <a:cs typeface="Arial"/>
                <a:sym typeface="Arial"/>
              </a:defRPr>
            </a:lvl9pPr>
          </a:lstStyle>
          <a:p>
            <a:endParaRPr/>
          </a:p>
        </p:txBody>
      </p:sp>
      <p:sp>
        <p:nvSpPr>
          <p:cNvPr id="1345" name="Google Shape;1345;p115"/>
          <p:cNvSpPr txBox="1">
            <a:spLocks noGrp="1"/>
          </p:cNvSpPr>
          <p:nvPr>
            <p:ph type="sldNum" idx="12"/>
          </p:nvPr>
        </p:nvSpPr>
        <p:spPr>
          <a:xfrm>
            <a:off x="8815766" y="6446443"/>
            <a:ext cx="257100" cy="29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100"/>
              <a:buFont typeface="Arial"/>
              <a:buNone/>
              <a:defRPr sz="825"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100"/>
              <a:buFont typeface="Arial"/>
              <a:buNone/>
              <a:defRPr sz="825"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100"/>
              <a:buFont typeface="Arial"/>
              <a:buNone/>
              <a:defRPr sz="825"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100"/>
              <a:buFont typeface="Arial"/>
              <a:buNone/>
              <a:defRPr sz="825"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100"/>
              <a:buFont typeface="Arial"/>
              <a:buNone/>
              <a:defRPr sz="825"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100"/>
              <a:buFont typeface="Arial"/>
              <a:buNone/>
              <a:defRPr sz="825"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100"/>
              <a:buFont typeface="Arial"/>
              <a:buNone/>
              <a:defRPr sz="825"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100"/>
              <a:buFont typeface="Arial"/>
              <a:buNone/>
              <a:defRPr sz="825"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100"/>
              <a:buFont typeface="Arial"/>
              <a:buNone/>
              <a:defRPr sz="825" b="0" i="0" u="none" strike="noStrike" cap="none">
                <a:solidFill>
                  <a:schemeClr val="lt1"/>
                </a:solidFill>
                <a:latin typeface="Calibri"/>
                <a:ea typeface="Calibri"/>
                <a:cs typeface="Calibri"/>
                <a:sym typeface="Calibri"/>
              </a:defRPr>
            </a:lvl9pPr>
          </a:lstStyle>
          <a:p>
            <a:fld id="{00000000-1234-1234-1234-123412341234}" type="slidenum">
              <a:rPr lang="en" smtClean="0"/>
              <a:pPr/>
              <a:t>‹#›</a:t>
            </a:fld>
            <a:endParaRPr lang="en"/>
          </a:p>
        </p:txBody>
      </p:sp>
      <p:pic>
        <p:nvPicPr>
          <p:cNvPr id="1346" name="Google Shape;1346;p115"/>
          <p:cNvPicPr preferRelativeResize="0"/>
          <p:nvPr/>
        </p:nvPicPr>
        <p:blipFill rotWithShape="1">
          <a:blip r:embed="rId2">
            <a:alphaModFix/>
          </a:blip>
          <a:srcRect/>
          <a:stretch/>
        </p:blipFill>
        <p:spPr>
          <a:xfrm>
            <a:off x="199758" y="6453828"/>
            <a:ext cx="1050506" cy="238115"/>
          </a:xfrm>
          <a:prstGeom prst="rect">
            <a:avLst/>
          </a:prstGeom>
          <a:noFill/>
          <a:ln>
            <a:noFill/>
          </a:ln>
        </p:spPr>
      </p:pic>
    </p:spTree>
    <p:extLst>
      <p:ext uri="{BB962C8B-B14F-4D97-AF65-F5344CB8AC3E}">
        <p14:creationId xmlns:p14="http://schemas.microsoft.com/office/powerpoint/2010/main" val="5785746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dk1"/>
        </a:solidFill>
        <a:effectLst/>
      </p:bgPr>
    </p:bg>
    <p:spTree>
      <p:nvGrpSpPr>
        <p:cNvPr id="1" name="Shape 1347"/>
        <p:cNvGrpSpPr/>
        <p:nvPr/>
      </p:nvGrpSpPr>
      <p:grpSpPr>
        <a:xfrm>
          <a:off x="0" y="0"/>
          <a:ext cx="0" cy="0"/>
          <a:chOff x="0" y="0"/>
          <a:chExt cx="0" cy="0"/>
        </a:xfrm>
      </p:grpSpPr>
      <p:sp>
        <p:nvSpPr>
          <p:cNvPr id="1348" name="Google Shape;1348;p116"/>
          <p:cNvSpPr txBox="1">
            <a:spLocks noGrp="1"/>
          </p:cNvSpPr>
          <p:nvPr>
            <p:ph type="body" idx="1"/>
          </p:nvPr>
        </p:nvSpPr>
        <p:spPr>
          <a:xfrm>
            <a:off x="254760" y="1764283"/>
            <a:ext cx="4238700" cy="395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1pPr>
            <a:lvl2pPr marL="914400" marR="0" lvl="1" indent="-331469" algn="l" rtl="0">
              <a:lnSpc>
                <a:spcPct val="100000"/>
              </a:lnSpc>
              <a:spcBef>
                <a:spcPts val="360"/>
              </a:spcBef>
              <a:spcAft>
                <a:spcPts val="0"/>
              </a:spcAft>
              <a:buClr>
                <a:schemeClr val="lt1"/>
              </a:buClr>
              <a:buSzPts val="1620"/>
              <a:buFont typeface="Merriweather Sans"/>
              <a:buChar char="–"/>
              <a:defRPr sz="1800" b="0" i="0" u="none" strike="noStrike" cap="none">
                <a:solidFill>
                  <a:schemeClr val="lt1"/>
                </a:solidFill>
                <a:latin typeface="Source Sans Pro"/>
                <a:ea typeface="Source Sans Pro"/>
                <a:cs typeface="Source Sans Pro"/>
                <a:sym typeface="Source Sans Pro"/>
              </a:defRPr>
            </a:lvl2pPr>
            <a:lvl3pPr marL="1371600" marR="0" lvl="2" indent="-299719" algn="l" rtl="0">
              <a:lnSpc>
                <a:spcPct val="100000"/>
              </a:lnSpc>
              <a:spcBef>
                <a:spcPts val="280"/>
              </a:spcBef>
              <a:spcAft>
                <a:spcPts val="0"/>
              </a:spcAft>
              <a:buClr>
                <a:schemeClr val="lt1"/>
              </a:buClr>
              <a:buSzPts val="1120"/>
              <a:buFont typeface="Arial"/>
              <a:buChar char="•"/>
              <a:defRPr sz="1400" b="0" i="0" u="none" strike="noStrike" cap="none">
                <a:solidFill>
                  <a:schemeClr val="lt1"/>
                </a:solidFill>
                <a:latin typeface="Source Sans Pro"/>
                <a:ea typeface="Source Sans Pro"/>
                <a:cs typeface="Source Sans Pro"/>
                <a:sym typeface="Source Sans Pro"/>
              </a:defRPr>
            </a:lvl3pPr>
            <a:lvl4pPr marL="1828800" marR="0" lvl="3" indent="-297180" algn="l" rtl="0">
              <a:lnSpc>
                <a:spcPct val="100000"/>
              </a:lnSpc>
              <a:spcBef>
                <a:spcPts val="240"/>
              </a:spcBef>
              <a:spcAft>
                <a:spcPts val="0"/>
              </a:spcAft>
              <a:buClr>
                <a:schemeClr val="lt1"/>
              </a:buClr>
              <a:buSzPts val="1080"/>
              <a:buFont typeface="Merriweather Sans"/>
              <a:buChar char="–"/>
              <a:defRPr sz="1200" b="0" i="0" u="none" strike="noStrike" cap="none">
                <a:solidFill>
                  <a:schemeClr val="lt1"/>
                </a:solidFill>
                <a:latin typeface="Source Sans Pro"/>
                <a:ea typeface="Source Sans Pro"/>
                <a:cs typeface="Source Sans Pro"/>
                <a:sym typeface="Source Sans Pro"/>
              </a:defRPr>
            </a:lvl4pPr>
            <a:lvl5pPr marL="2286000" marR="0" lvl="4" indent="-289560" algn="l" rtl="0">
              <a:lnSpc>
                <a:spcPct val="100000"/>
              </a:lnSpc>
              <a:spcBef>
                <a:spcPts val="240"/>
              </a:spcBef>
              <a:spcAft>
                <a:spcPts val="0"/>
              </a:spcAft>
              <a:buClr>
                <a:schemeClr val="lt1"/>
              </a:buClr>
              <a:buSzPts val="960"/>
              <a:buFont typeface="Arial"/>
              <a:buChar char="•"/>
              <a:defRPr sz="1200" b="0" i="0" u="none" strike="noStrike" cap="none">
                <a:solidFill>
                  <a:schemeClr val="lt1"/>
                </a:solidFill>
                <a:latin typeface="Source Sans Pro"/>
                <a:ea typeface="Source Sans Pro"/>
                <a:cs typeface="Source Sans Pro"/>
                <a:sym typeface="Source Sans Pro"/>
              </a:defRPr>
            </a:lvl5pPr>
            <a:lvl6pPr marL="2743200" marR="0" lvl="5" indent="-330200" algn="l" rtl="0">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6pPr>
            <a:lvl7pPr marL="3200400" marR="0" lvl="6" indent="-330200" algn="l" rtl="0">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7pPr>
            <a:lvl8pPr marL="3657600" marR="0" lvl="7" indent="-330200" algn="l" rtl="0">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8pPr>
            <a:lvl9pPr marL="4114800" marR="0" lvl="8" indent="-330200" algn="l" rtl="0">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9pPr>
          </a:lstStyle>
          <a:p>
            <a:endParaRPr/>
          </a:p>
        </p:txBody>
      </p:sp>
      <p:sp>
        <p:nvSpPr>
          <p:cNvPr id="1349" name="Google Shape;1349;p116"/>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rtl="0">
              <a:spcBef>
                <a:spcPts val="0"/>
              </a:spcBef>
              <a:spcAft>
                <a:spcPts val="0"/>
              </a:spcAft>
              <a:buSzPts val="1400"/>
              <a:buNone/>
              <a:defRPr sz="40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40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40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40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40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40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40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4000" b="0" i="0" u="none" strike="noStrike" cap="none">
                <a:solidFill>
                  <a:schemeClr val="lt1"/>
                </a:solidFill>
                <a:latin typeface="Arial"/>
                <a:ea typeface="Arial"/>
                <a:cs typeface="Arial"/>
                <a:sym typeface="Arial"/>
              </a:defRPr>
            </a:lvl9pPr>
          </a:lstStyle>
          <a:p>
            <a:endParaRPr/>
          </a:p>
        </p:txBody>
      </p:sp>
      <p:sp>
        <p:nvSpPr>
          <p:cNvPr id="1350" name="Google Shape;1350;p116"/>
          <p:cNvSpPr txBox="1">
            <a:spLocks noGrp="1"/>
          </p:cNvSpPr>
          <p:nvPr>
            <p:ph type="body" idx="2"/>
          </p:nvPr>
        </p:nvSpPr>
        <p:spPr>
          <a:xfrm>
            <a:off x="4572000" y="1764283"/>
            <a:ext cx="4243200" cy="395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1pPr>
            <a:lvl2pPr marL="914400" marR="0" lvl="1" indent="-331469" algn="l" rtl="0">
              <a:lnSpc>
                <a:spcPct val="100000"/>
              </a:lnSpc>
              <a:spcBef>
                <a:spcPts val="360"/>
              </a:spcBef>
              <a:spcAft>
                <a:spcPts val="0"/>
              </a:spcAft>
              <a:buClr>
                <a:schemeClr val="lt1"/>
              </a:buClr>
              <a:buSzPts val="1620"/>
              <a:buFont typeface="Merriweather Sans"/>
              <a:buChar char="–"/>
              <a:defRPr sz="1800" b="0" i="0" u="none" strike="noStrike" cap="none">
                <a:solidFill>
                  <a:schemeClr val="lt1"/>
                </a:solidFill>
                <a:latin typeface="Source Sans Pro"/>
                <a:ea typeface="Source Sans Pro"/>
                <a:cs typeface="Source Sans Pro"/>
                <a:sym typeface="Source Sans Pro"/>
              </a:defRPr>
            </a:lvl2pPr>
            <a:lvl3pPr marL="1371600" marR="0" lvl="2" indent="-299719" algn="l" rtl="0">
              <a:lnSpc>
                <a:spcPct val="100000"/>
              </a:lnSpc>
              <a:spcBef>
                <a:spcPts val="280"/>
              </a:spcBef>
              <a:spcAft>
                <a:spcPts val="0"/>
              </a:spcAft>
              <a:buClr>
                <a:schemeClr val="lt1"/>
              </a:buClr>
              <a:buSzPts val="1120"/>
              <a:buFont typeface="Arial"/>
              <a:buChar char="•"/>
              <a:defRPr sz="1400" b="0" i="0" u="none" strike="noStrike" cap="none">
                <a:solidFill>
                  <a:schemeClr val="lt1"/>
                </a:solidFill>
                <a:latin typeface="Source Sans Pro"/>
                <a:ea typeface="Source Sans Pro"/>
                <a:cs typeface="Source Sans Pro"/>
                <a:sym typeface="Source Sans Pro"/>
              </a:defRPr>
            </a:lvl3pPr>
            <a:lvl4pPr marL="1828800" marR="0" lvl="3" indent="-297180" algn="l" rtl="0">
              <a:lnSpc>
                <a:spcPct val="100000"/>
              </a:lnSpc>
              <a:spcBef>
                <a:spcPts val="240"/>
              </a:spcBef>
              <a:spcAft>
                <a:spcPts val="0"/>
              </a:spcAft>
              <a:buClr>
                <a:schemeClr val="lt1"/>
              </a:buClr>
              <a:buSzPts val="1080"/>
              <a:buFont typeface="Merriweather Sans"/>
              <a:buChar char="–"/>
              <a:defRPr sz="1200" b="0" i="0" u="none" strike="noStrike" cap="none">
                <a:solidFill>
                  <a:schemeClr val="lt1"/>
                </a:solidFill>
                <a:latin typeface="Source Sans Pro"/>
                <a:ea typeface="Source Sans Pro"/>
                <a:cs typeface="Source Sans Pro"/>
                <a:sym typeface="Source Sans Pro"/>
              </a:defRPr>
            </a:lvl4pPr>
            <a:lvl5pPr marL="2286000" marR="0" lvl="4" indent="-289560" algn="l" rtl="0">
              <a:lnSpc>
                <a:spcPct val="100000"/>
              </a:lnSpc>
              <a:spcBef>
                <a:spcPts val="240"/>
              </a:spcBef>
              <a:spcAft>
                <a:spcPts val="0"/>
              </a:spcAft>
              <a:buClr>
                <a:schemeClr val="lt1"/>
              </a:buClr>
              <a:buSzPts val="960"/>
              <a:buFont typeface="Arial"/>
              <a:buChar char="•"/>
              <a:defRPr sz="1200" b="0" i="0" u="none" strike="noStrike" cap="none">
                <a:solidFill>
                  <a:schemeClr val="lt1"/>
                </a:solidFill>
                <a:latin typeface="Source Sans Pro"/>
                <a:ea typeface="Source Sans Pro"/>
                <a:cs typeface="Source Sans Pro"/>
                <a:sym typeface="Source Sans Pro"/>
              </a:defRPr>
            </a:lvl5pPr>
            <a:lvl6pPr marL="2743200" marR="0" lvl="5" indent="-330200" algn="l" rtl="0">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6pPr>
            <a:lvl7pPr marL="3200400" marR="0" lvl="6" indent="-330200" algn="l" rtl="0">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7pPr>
            <a:lvl8pPr marL="3657600" marR="0" lvl="7" indent="-330200" algn="l" rtl="0">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8pPr>
            <a:lvl9pPr marL="4114800" marR="0" lvl="8" indent="-330200" algn="l" rtl="0">
              <a:spcBef>
                <a:spcPts val="32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9pPr>
          </a:lstStyle>
          <a:p>
            <a:endParaRPr/>
          </a:p>
        </p:txBody>
      </p:sp>
      <p:pic>
        <p:nvPicPr>
          <p:cNvPr id="1351" name="Google Shape;1351;p116"/>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24501045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dk1"/>
        </a:solidFill>
        <a:effectLst/>
      </p:bgPr>
    </p:bg>
    <p:spTree>
      <p:nvGrpSpPr>
        <p:cNvPr id="1" name="Shape 1352"/>
        <p:cNvGrpSpPr/>
        <p:nvPr/>
      </p:nvGrpSpPr>
      <p:grpSpPr>
        <a:xfrm>
          <a:off x="0" y="0"/>
          <a:ext cx="0" cy="0"/>
          <a:chOff x="0" y="0"/>
          <a:chExt cx="0" cy="0"/>
        </a:xfrm>
      </p:grpSpPr>
      <p:sp>
        <p:nvSpPr>
          <p:cNvPr id="1353" name="Google Shape;1353;p117"/>
          <p:cNvSpPr txBox="1">
            <a:spLocks noGrp="1"/>
          </p:cNvSpPr>
          <p:nvPr>
            <p:ph type="body" idx="1"/>
          </p:nvPr>
        </p:nvSpPr>
        <p:spPr>
          <a:xfrm>
            <a:off x="254760" y="1714895"/>
            <a:ext cx="4238700" cy="6396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480"/>
              </a:spcBef>
              <a:spcAft>
                <a:spcPts val="0"/>
              </a:spcAft>
              <a:buClr>
                <a:schemeClr val="lt1"/>
              </a:buClr>
              <a:buSzPts val="2160"/>
              <a:buFont typeface="Arial"/>
              <a:buNone/>
              <a:defRPr sz="2400" b="1"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400"/>
              </a:spcBef>
              <a:spcAft>
                <a:spcPts val="0"/>
              </a:spcAft>
              <a:buClr>
                <a:schemeClr val="lt1"/>
              </a:buClr>
              <a:buSzPts val="1800"/>
              <a:buFont typeface="Arial"/>
              <a:buNone/>
              <a:defRPr sz="2000" b="1"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360"/>
              </a:spcBef>
              <a:spcAft>
                <a:spcPts val="0"/>
              </a:spcAft>
              <a:buClr>
                <a:schemeClr val="lt1"/>
              </a:buClr>
              <a:buSzPts val="1440"/>
              <a:buFont typeface="Merriweather Sans"/>
              <a:buNone/>
              <a:defRPr sz="1800" b="1"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320"/>
              </a:spcBef>
              <a:spcAft>
                <a:spcPts val="0"/>
              </a:spcAft>
              <a:buClr>
                <a:schemeClr val="lt1"/>
              </a:buClr>
              <a:buSzPts val="1440"/>
              <a:buFont typeface="Arial"/>
              <a:buNone/>
              <a:defRPr sz="1600" b="1"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320"/>
              </a:spcBef>
              <a:spcAft>
                <a:spcPts val="0"/>
              </a:spcAft>
              <a:buClr>
                <a:schemeClr val="lt1"/>
              </a:buClr>
              <a:buSzPts val="1280"/>
              <a:buFont typeface="Merriweather Sans"/>
              <a:buNone/>
              <a:defRPr sz="1600" b="1" i="0" u="none" strike="noStrike" cap="none">
                <a:solidFill>
                  <a:schemeClr val="lt1"/>
                </a:solidFill>
                <a:latin typeface="Source Sans Pro"/>
                <a:ea typeface="Source Sans Pro"/>
                <a:cs typeface="Source Sans Pro"/>
                <a:sym typeface="Source Sans Pro"/>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354" name="Google Shape;1354;p117"/>
          <p:cNvSpPr txBox="1">
            <a:spLocks noGrp="1"/>
          </p:cNvSpPr>
          <p:nvPr>
            <p:ph type="body" idx="2"/>
          </p:nvPr>
        </p:nvSpPr>
        <p:spPr>
          <a:xfrm>
            <a:off x="4560360" y="1714895"/>
            <a:ext cx="4254900" cy="6396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00000"/>
              </a:lnSpc>
              <a:spcBef>
                <a:spcPts val="480"/>
              </a:spcBef>
              <a:spcAft>
                <a:spcPts val="0"/>
              </a:spcAft>
              <a:buClr>
                <a:schemeClr val="lt1"/>
              </a:buClr>
              <a:buSzPts val="2160"/>
              <a:buFont typeface="Arial"/>
              <a:buNone/>
              <a:defRPr sz="2400" b="1"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400"/>
              </a:spcBef>
              <a:spcAft>
                <a:spcPts val="0"/>
              </a:spcAft>
              <a:buClr>
                <a:schemeClr val="lt1"/>
              </a:buClr>
              <a:buSzPts val="1800"/>
              <a:buFont typeface="Arial"/>
              <a:buNone/>
              <a:defRPr sz="2000" b="1"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360"/>
              </a:spcBef>
              <a:spcAft>
                <a:spcPts val="0"/>
              </a:spcAft>
              <a:buClr>
                <a:schemeClr val="lt1"/>
              </a:buClr>
              <a:buSzPts val="1440"/>
              <a:buFont typeface="Merriweather Sans"/>
              <a:buNone/>
              <a:defRPr sz="1800" b="1"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320"/>
              </a:spcBef>
              <a:spcAft>
                <a:spcPts val="0"/>
              </a:spcAft>
              <a:buClr>
                <a:schemeClr val="lt1"/>
              </a:buClr>
              <a:buSzPts val="1440"/>
              <a:buFont typeface="Arial"/>
              <a:buNone/>
              <a:defRPr sz="1600" b="1"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320"/>
              </a:spcBef>
              <a:spcAft>
                <a:spcPts val="0"/>
              </a:spcAft>
              <a:buClr>
                <a:schemeClr val="lt1"/>
              </a:buClr>
              <a:buSzPts val="1280"/>
              <a:buFont typeface="Merriweather Sans"/>
              <a:buNone/>
              <a:defRPr sz="1600" b="1" i="0" u="none" strike="noStrike" cap="none">
                <a:solidFill>
                  <a:schemeClr val="lt1"/>
                </a:solidFill>
                <a:latin typeface="Source Sans Pro"/>
                <a:ea typeface="Source Sans Pro"/>
                <a:cs typeface="Source Sans Pro"/>
                <a:sym typeface="Source Sans Pro"/>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355" name="Google Shape;1355;p117"/>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rtl="0">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1356" name="Google Shape;1356;p117"/>
          <p:cNvSpPr txBox="1">
            <a:spLocks noGrp="1"/>
          </p:cNvSpPr>
          <p:nvPr>
            <p:ph type="body" idx="3"/>
          </p:nvPr>
        </p:nvSpPr>
        <p:spPr>
          <a:xfrm>
            <a:off x="4572000" y="2457525"/>
            <a:ext cx="4243200" cy="395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1pPr>
            <a:lvl2pPr marL="914400" marR="0" lvl="1" indent="-331469" algn="l" rtl="0">
              <a:lnSpc>
                <a:spcPct val="100000"/>
              </a:lnSpc>
              <a:spcBef>
                <a:spcPts val="360"/>
              </a:spcBef>
              <a:spcAft>
                <a:spcPts val="0"/>
              </a:spcAft>
              <a:buClr>
                <a:schemeClr val="lt1"/>
              </a:buClr>
              <a:buSzPts val="1620"/>
              <a:buFont typeface="Merriweather Sans"/>
              <a:buChar char="–"/>
              <a:defRPr sz="1800" b="0" i="0" u="none" strike="noStrike" cap="none">
                <a:solidFill>
                  <a:schemeClr val="lt1"/>
                </a:solidFill>
                <a:latin typeface="Source Sans Pro"/>
                <a:ea typeface="Source Sans Pro"/>
                <a:cs typeface="Source Sans Pro"/>
                <a:sym typeface="Source Sans Pro"/>
              </a:defRPr>
            </a:lvl2pPr>
            <a:lvl3pPr marL="1371600" marR="0" lvl="2" indent="-299719" algn="l" rtl="0">
              <a:lnSpc>
                <a:spcPct val="100000"/>
              </a:lnSpc>
              <a:spcBef>
                <a:spcPts val="280"/>
              </a:spcBef>
              <a:spcAft>
                <a:spcPts val="0"/>
              </a:spcAft>
              <a:buClr>
                <a:schemeClr val="lt1"/>
              </a:buClr>
              <a:buSzPts val="1120"/>
              <a:buFont typeface="Arial"/>
              <a:buChar char="•"/>
              <a:defRPr sz="1400" b="0" i="0" u="none" strike="noStrike" cap="none">
                <a:solidFill>
                  <a:schemeClr val="lt1"/>
                </a:solidFill>
                <a:latin typeface="Source Sans Pro"/>
                <a:ea typeface="Source Sans Pro"/>
                <a:cs typeface="Source Sans Pro"/>
                <a:sym typeface="Source Sans Pro"/>
              </a:defRPr>
            </a:lvl3pPr>
            <a:lvl4pPr marL="1828800" marR="0" lvl="3" indent="-297180" algn="l" rtl="0">
              <a:lnSpc>
                <a:spcPct val="100000"/>
              </a:lnSpc>
              <a:spcBef>
                <a:spcPts val="240"/>
              </a:spcBef>
              <a:spcAft>
                <a:spcPts val="0"/>
              </a:spcAft>
              <a:buClr>
                <a:schemeClr val="lt1"/>
              </a:buClr>
              <a:buSzPts val="1080"/>
              <a:buFont typeface="Merriweather Sans"/>
              <a:buChar char="–"/>
              <a:defRPr sz="1200" b="0" i="0" u="none" strike="noStrike" cap="none">
                <a:solidFill>
                  <a:schemeClr val="lt1"/>
                </a:solidFill>
                <a:latin typeface="Source Sans Pro"/>
                <a:ea typeface="Source Sans Pro"/>
                <a:cs typeface="Source Sans Pro"/>
                <a:sym typeface="Source Sans Pro"/>
              </a:defRPr>
            </a:lvl4pPr>
            <a:lvl5pPr marL="2286000" marR="0" lvl="4" indent="-289560" algn="l" rtl="0">
              <a:lnSpc>
                <a:spcPct val="100000"/>
              </a:lnSpc>
              <a:spcBef>
                <a:spcPts val="240"/>
              </a:spcBef>
              <a:spcAft>
                <a:spcPts val="0"/>
              </a:spcAft>
              <a:buClr>
                <a:schemeClr val="lt1"/>
              </a:buClr>
              <a:buSzPts val="960"/>
              <a:buFont typeface="Arial"/>
              <a:buChar char="•"/>
              <a:defRPr sz="1200" b="0" i="0" u="none" strike="noStrike" cap="none">
                <a:solidFill>
                  <a:schemeClr val="lt1"/>
                </a:solidFill>
                <a:latin typeface="Source Sans Pro"/>
                <a:ea typeface="Source Sans Pro"/>
                <a:cs typeface="Source Sans Pro"/>
                <a:sym typeface="Source Sans Pro"/>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357" name="Google Shape;1357;p117"/>
          <p:cNvSpPr txBox="1">
            <a:spLocks noGrp="1"/>
          </p:cNvSpPr>
          <p:nvPr>
            <p:ph type="body" idx="4"/>
          </p:nvPr>
        </p:nvSpPr>
        <p:spPr>
          <a:xfrm>
            <a:off x="254760" y="2457525"/>
            <a:ext cx="4234500" cy="3951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1pPr>
            <a:lvl2pPr marL="914400" marR="0" lvl="1" indent="-331469" algn="l" rtl="0">
              <a:lnSpc>
                <a:spcPct val="100000"/>
              </a:lnSpc>
              <a:spcBef>
                <a:spcPts val="360"/>
              </a:spcBef>
              <a:spcAft>
                <a:spcPts val="0"/>
              </a:spcAft>
              <a:buClr>
                <a:schemeClr val="lt1"/>
              </a:buClr>
              <a:buSzPts val="1620"/>
              <a:buFont typeface="Merriweather Sans"/>
              <a:buChar char="–"/>
              <a:defRPr sz="1800" b="0" i="0" u="none" strike="noStrike" cap="none">
                <a:solidFill>
                  <a:schemeClr val="lt1"/>
                </a:solidFill>
                <a:latin typeface="Source Sans Pro"/>
                <a:ea typeface="Source Sans Pro"/>
                <a:cs typeface="Source Sans Pro"/>
                <a:sym typeface="Source Sans Pro"/>
              </a:defRPr>
            </a:lvl2pPr>
            <a:lvl3pPr marL="1371600" marR="0" lvl="2" indent="-299719" algn="l" rtl="0">
              <a:lnSpc>
                <a:spcPct val="100000"/>
              </a:lnSpc>
              <a:spcBef>
                <a:spcPts val="280"/>
              </a:spcBef>
              <a:spcAft>
                <a:spcPts val="0"/>
              </a:spcAft>
              <a:buClr>
                <a:schemeClr val="lt1"/>
              </a:buClr>
              <a:buSzPts val="1120"/>
              <a:buFont typeface="Arial"/>
              <a:buChar char="•"/>
              <a:defRPr sz="1400" b="0" i="0" u="none" strike="noStrike" cap="none">
                <a:solidFill>
                  <a:schemeClr val="lt1"/>
                </a:solidFill>
                <a:latin typeface="Source Sans Pro"/>
                <a:ea typeface="Source Sans Pro"/>
                <a:cs typeface="Source Sans Pro"/>
                <a:sym typeface="Source Sans Pro"/>
              </a:defRPr>
            </a:lvl3pPr>
            <a:lvl4pPr marL="1828800" marR="0" lvl="3" indent="-297180" algn="l" rtl="0">
              <a:lnSpc>
                <a:spcPct val="100000"/>
              </a:lnSpc>
              <a:spcBef>
                <a:spcPts val="240"/>
              </a:spcBef>
              <a:spcAft>
                <a:spcPts val="0"/>
              </a:spcAft>
              <a:buClr>
                <a:schemeClr val="lt1"/>
              </a:buClr>
              <a:buSzPts val="1080"/>
              <a:buFont typeface="Merriweather Sans"/>
              <a:buChar char="–"/>
              <a:defRPr sz="1200" b="0" i="0" u="none" strike="noStrike" cap="none">
                <a:solidFill>
                  <a:schemeClr val="lt1"/>
                </a:solidFill>
                <a:latin typeface="Source Sans Pro"/>
                <a:ea typeface="Source Sans Pro"/>
                <a:cs typeface="Source Sans Pro"/>
                <a:sym typeface="Source Sans Pro"/>
              </a:defRPr>
            </a:lvl4pPr>
            <a:lvl5pPr marL="2286000" marR="0" lvl="4" indent="-289560" algn="l" rtl="0">
              <a:lnSpc>
                <a:spcPct val="100000"/>
              </a:lnSpc>
              <a:spcBef>
                <a:spcPts val="240"/>
              </a:spcBef>
              <a:spcAft>
                <a:spcPts val="0"/>
              </a:spcAft>
              <a:buClr>
                <a:schemeClr val="lt1"/>
              </a:buClr>
              <a:buSzPts val="960"/>
              <a:buFont typeface="Arial"/>
              <a:buChar char="•"/>
              <a:defRPr sz="1200" b="0" i="0" u="none" strike="noStrike" cap="none">
                <a:solidFill>
                  <a:schemeClr val="lt1"/>
                </a:solidFill>
                <a:latin typeface="Source Sans Pro"/>
                <a:ea typeface="Source Sans Pro"/>
                <a:cs typeface="Source Sans Pro"/>
                <a:sym typeface="Source Sans Pro"/>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pic>
        <p:nvPicPr>
          <p:cNvPr id="1358" name="Google Shape;1358;p117"/>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22693885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ig Question or Section Black">
  <p:cSld name="Big Question or Section Black">
    <p:bg>
      <p:bgPr>
        <a:solidFill>
          <a:schemeClr val="dk1"/>
        </a:solidFill>
        <a:effectLst/>
      </p:bgPr>
    </p:bg>
    <p:spTree>
      <p:nvGrpSpPr>
        <p:cNvPr id="1" name="Shape 1359"/>
        <p:cNvGrpSpPr/>
        <p:nvPr/>
      </p:nvGrpSpPr>
      <p:grpSpPr>
        <a:xfrm>
          <a:off x="0" y="0"/>
          <a:ext cx="0" cy="0"/>
          <a:chOff x="0" y="0"/>
          <a:chExt cx="0" cy="0"/>
        </a:xfrm>
      </p:grpSpPr>
      <p:sp>
        <p:nvSpPr>
          <p:cNvPr id="1360" name="Google Shape;1360;p118"/>
          <p:cNvSpPr txBox="1">
            <a:spLocks noGrp="1"/>
          </p:cNvSpPr>
          <p:nvPr>
            <p:ph type="title"/>
          </p:nvPr>
        </p:nvSpPr>
        <p:spPr>
          <a:xfrm>
            <a:off x="952500" y="1269399"/>
            <a:ext cx="6930600" cy="32536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SzPts val="1400"/>
              <a:buNone/>
              <a:defRPr sz="4400" b="0" i="0" u="none" strike="noStrike" cap="none">
                <a:solidFill>
                  <a:schemeClr val="lt1"/>
                </a:solidFill>
                <a:latin typeface="Source Sans Pro"/>
                <a:ea typeface="Source Sans Pro"/>
                <a:cs typeface="Source Sans Pro"/>
                <a:sym typeface="Source Sans Pro"/>
              </a:defRPr>
            </a:lvl1pPr>
            <a:lvl2pPr marR="0" lvl="1" algn="l" rtl="0">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1361" name="Google Shape;1361;p118"/>
          <p:cNvSpPr txBox="1">
            <a:spLocks noGrp="1"/>
          </p:cNvSpPr>
          <p:nvPr>
            <p:ph type="body" idx="1"/>
          </p:nvPr>
        </p:nvSpPr>
        <p:spPr>
          <a:xfrm>
            <a:off x="952500" y="3953387"/>
            <a:ext cx="6852000" cy="184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480"/>
              </a:spcBef>
              <a:spcAft>
                <a:spcPts val="0"/>
              </a:spcAft>
              <a:buClr>
                <a:schemeClr val="lt1"/>
              </a:buClr>
              <a:buSzPts val="2160"/>
              <a:buFont typeface="Arial"/>
              <a:buNone/>
              <a:defRPr sz="2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20039" algn="l" rtl="0">
              <a:lnSpc>
                <a:spcPct val="100000"/>
              </a:lnSpc>
              <a:spcBef>
                <a:spcPts val="360"/>
              </a:spcBef>
              <a:spcAft>
                <a:spcPts val="0"/>
              </a:spcAft>
              <a:buClr>
                <a:schemeClr val="lt1"/>
              </a:buClr>
              <a:buSzPts val="144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1469" algn="l" rtl="0">
              <a:lnSpc>
                <a:spcPct val="100000"/>
              </a:lnSpc>
              <a:spcBef>
                <a:spcPts val="360"/>
              </a:spcBef>
              <a:spcAft>
                <a:spcPts val="0"/>
              </a:spcAft>
              <a:buClr>
                <a:schemeClr val="lt1"/>
              </a:buClr>
              <a:buSzPts val="162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09879" algn="l" rtl="0">
              <a:lnSpc>
                <a:spcPct val="100000"/>
              </a:lnSpc>
              <a:spcBef>
                <a:spcPts val="320"/>
              </a:spcBef>
              <a:spcAft>
                <a:spcPts val="0"/>
              </a:spcAft>
              <a:buClr>
                <a:schemeClr val="lt1"/>
              </a:buClr>
              <a:buSzPts val="128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362" name="Google Shape;1362;p118"/>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9029368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solidFill>
          <a:schemeClr val="dk1"/>
        </a:solidFill>
        <a:effectLst/>
      </p:bgPr>
    </p:bg>
    <p:spTree>
      <p:nvGrpSpPr>
        <p:cNvPr id="1" name="Shape 1363"/>
        <p:cNvGrpSpPr/>
        <p:nvPr/>
      </p:nvGrpSpPr>
      <p:grpSpPr>
        <a:xfrm>
          <a:off x="0" y="0"/>
          <a:ext cx="0" cy="0"/>
          <a:chOff x="0" y="0"/>
          <a:chExt cx="0" cy="0"/>
        </a:xfrm>
      </p:grpSpPr>
      <p:sp>
        <p:nvSpPr>
          <p:cNvPr id="1364" name="Google Shape;1364;p119"/>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rtl="0">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pic>
        <p:nvPicPr>
          <p:cNvPr id="1365" name="Google Shape;1365;p119"/>
          <p:cNvPicPr preferRelativeResize="0"/>
          <p:nvPr/>
        </p:nvPicPr>
        <p:blipFill rotWithShape="1">
          <a:blip r:embed="rId2">
            <a:alphaModFix/>
          </a:blip>
          <a:srcRect/>
          <a:stretch/>
        </p:blipFill>
        <p:spPr>
          <a:xfrm>
            <a:off x="7919917" y="6453827"/>
            <a:ext cx="1050506" cy="238115"/>
          </a:xfrm>
          <a:prstGeom prst="rect">
            <a:avLst/>
          </a:prstGeom>
          <a:noFill/>
          <a:ln>
            <a:noFill/>
          </a:ln>
        </p:spPr>
      </p:pic>
      <p:pic>
        <p:nvPicPr>
          <p:cNvPr id="1366" name="Google Shape;1366;p119"/>
          <p:cNvPicPr preferRelativeResize="0"/>
          <p:nvPr/>
        </p:nvPicPr>
        <p:blipFill rotWithShape="1">
          <a:blip r:embed="rId3">
            <a:alphaModFix/>
          </a:blip>
          <a:srcRect/>
          <a:stretch/>
        </p:blipFill>
        <p:spPr>
          <a:xfrm>
            <a:off x="1209675" y="1600200"/>
            <a:ext cx="7172400" cy="4525600"/>
          </a:xfrm>
          <a:prstGeom prst="rect">
            <a:avLst/>
          </a:prstGeom>
          <a:noFill/>
          <a:ln>
            <a:noFill/>
          </a:ln>
        </p:spPr>
      </p:pic>
    </p:spTree>
    <p:extLst>
      <p:ext uri="{BB962C8B-B14F-4D97-AF65-F5344CB8AC3E}">
        <p14:creationId xmlns:p14="http://schemas.microsoft.com/office/powerpoint/2010/main" val="148665259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367"/>
        <p:cNvGrpSpPr/>
        <p:nvPr/>
      </p:nvGrpSpPr>
      <p:grpSpPr>
        <a:xfrm>
          <a:off x="0" y="0"/>
          <a:ext cx="0" cy="0"/>
          <a:chOff x="0" y="0"/>
          <a:chExt cx="0" cy="0"/>
        </a:xfrm>
      </p:grpSpPr>
      <p:sp>
        <p:nvSpPr>
          <p:cNvPr id="1368" name="Google Shape;1368;p120"/>
          <p:cNvSpPr txBox="1"/>
          <p:nvPr/>
        </p:nvSpPr>
        <p:spPr>
          <a:xfrm>
            <a:off x="254760" y="275167"/>
            <a:ext cx="8560500" cy="114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4000" b="0" i="0">
                <a:solidFill>
                  <a:schemeClr val="lt1"/>
                </a:solidFill>
                <a:latin typeface="Source Sans Pro"/>
                <a:ea typeface="Source Sans Pro"/>
                <a:cs typeface="Source Sans Pro"/>
                <a:sym typeface="Source Sans Pro"/>
              </a:rPr>
              <a:t>Here are some icons to use - scalable</a:t>
            </a:r>
            <a:endParaRPr sz="4000" b="0" i="0">
              <a:solidFill>
                <a:schemeClr val="lt1"/>
              </a:solidFill>
              <a:latin typeface="Source Sans Pro"/>
              <a:ea typeface="Source Sans Pro"/>
              <a:cs typeface="Source Sans Pro"/>
              <a:sym typeface="Source Sans Pro"/>
            </a:endParaRPr>
          </a:p>
        </p:txBody>
      </p:sp>
      <p:pic>
        <p:nvPicPr>
          <p:cNvPr id="1369" name="Google Shape;1369;p120"/>
          <p:cNvPicPr preferRelativeResize="0"/>
          <p:nvPr/>
        </p:nvPicPr>
        <p:blipFill rotWithShape="1">
          <a:blip r:embed="rId2">
            <a:alphaModFix/>
          </a:blip>
          <a:srcRect/>
          <a:stretch/>
        </p:blipFill>
        <p:spPr>
          <a:xfrm flipH="1">
            <a:off x="335127" y="2224098"/>
            <a:ext cx="408065" cy="544087"/>
          </a:xfrm>
          <a:prstGeom prst="rect">
            <a:avLst/>
          </a:prstGeom>
          <a:noFill/>
          <a:ln>
            <a:noFill/>
          </a:ln>
        </p:spPr>
      </p:pic>
      <p:pic>
        <p:nvPicPr>
          <p:cNvPr id="1370" name="Google Shape;1370;p120"/>
          <p:cNvPicPr preferRelativeResize="0"/>
          <p:nvPr/>
        </p:nvPicPr>
        <p:blipFill rotWithShape="1">
          <a:blip r:embed="rId3">
            <a:alphaModFix/>
          </a:blip>
          <a:srcRect/>
          <a:stretch/>
        </p:blipFill>
        <p:spPr>
          <a:xfrm flipH="1">
            <a:off x="784434" y="2224098"/>
            <a:ext cx="408065" cy="544087"/>
          </a:xfrm>
          <a:prstGeom prst="rect">
            <a:avLst/>
          </a:prstGeom>
          <a:noFill/>
          <a:ln>
            <a:noFill/>
          </a:ln>
        </p:spPr>
      </p:pic>
      <p:pic>
        <p:nvPicPr>
          <p:cNvPr id="1371" name="Google Shape;1371;p120"/>
          <p:cNvPicPr preferRelativeResize="0"/>
          <p:nvPr/>
        </p:nvPicPr>
        <p:blipFill rotWithShape="1">
          <a:blip r:embed="rId4">
            <a:alphaModFix/>
          </a:blip>
          <a:srcRect/>
          <a:stretch/>
        </p:blipFill>
        <p:spPr>
          <a:xfrm flipH="1">
            <a:off x="1233741" y="2224098"/>
            <a:ext cx="408065" cy="544087"/>
          </a:xfrm>
          <a:prstGeom prst="rect">
            <a:avLst/>
          </a:prstGeom>
          <a:noFill/>
          <a:ln>
            <a:noFill/>
          </a:ln>
        </p:spPr>
      </p:pic>
      <p:pic>
        <p:nvPicPr>
          <p:cNvPr id="1372" name="Google Shape;1372;p120"/>
          <p:cNvPicPr preferRelativeResize="0"/>
          <p:nvPr/>
        </p:nvPicPr>
        <p:blipFill rotWithShape="1">
          <a:blip r:embed="rId5">
            <a:alphaModFix/>
          </a:blip>
          <a:srcRect/>
          <a:stretch/>
        </p:blipFill>
        <p:spPr>
          <a:xfrm flipH="1">
            <a:off x="1683048" y="2224098"/>
            <a:ext cx="408065" cy="544087"/>
          </a:xfrm>
          <a:prstGeom prst="rect">
            <a:avLst/>
          </a:prstGeom>
          <a:noFill/>
          <a:ln>
            <a:noFill/>
          </a:ln>
        </p:spPr>
      </p:pic>
      <p:pic>
        <p:nvPicPr>
          <p:cNvPr id="1373" name="Google Shape;1373;p120"/>
          <p:cNvPicPr preferRelativeResize="0"/>
          <p:nvPr/>
        </p:nvPicPr>
        <p:blipFill rotWithShape="1">
          <a:blip r:embed="rId6">
            <a:alphaModFix/>
          </a:blip>
          <a:srcRect/>
          <a:stretch/>
        </p:blipFill>
        <p:spPr>
          <a:xfrm flipH="1">
            <a:off x="2132355" y="2224098"/>
            <a:ext cx="408065" cy="544087"/>
          </a:xfrm>
          <a:prstGeom prst="rect">
            <a:avLst/>
          </a:prstGeom>
          <a:noFill/>
          <a:ln>
            <a:noFill/>
          </a:ln>
        </p:spPr>
      </p:pic>
      <p:pic>
        <p:nvPicPr>
          <p:cNvPr id="1374" name="Google Shape;1374;p120"/>
          <p:cNvPicPr preferRelativeResize="0"/>
          <p:nvPr/>
        </p:nvPicPr>
        <p:blipFill rotWithShape="1">
          <a:blip r:embed="rId7">
            <a:alphaModFix/>
          </a:blip>
          <a:srcRect/>
          <a:stretch/>
        </p:blipFill>
        <p:spPr>
          <a:xfrm flipH="1">
            <a:off x="2581662" y="2224098"/>
            <a:ext cx="408065" cy="544087"/>
          </a:xfrm>
          <a:prstGeom prst="rect">
            <a:avLst/>
          </a:prstGeom>
          <a:noFill/>
          <a:ln>
            <a:noFill/>
          </a:ln>
        </p:spPr>
      </p:pic>
      <p:pic>
        <p:nvPicPr>
          <p:cNvPr id="1375" name="Google Shape;1375;p120"/>
          <p:cNvPicPr preferRelativeResize="0"/>
          <p:nvPr/>
        </p:nvPicPr>
        <p:blipFill rotWithShape="1">
          <a:blip r:embed="rId8">
            <a:alphaModFix/>
          </a:blip>
          <a:srcRect/>
          <a:stretch/>
        </p:blipFill>
        <p:spPr>
          <a:xfrm flipH="1">
            <a:off x="3030969" y="2224098"/>
            <a:ext cx="408065" cy="544087"/>
          </a:xfrm>
          <a:prstGeom prst="rect">
            <a:avLst/>
          </a:prstGeom>
          <a:noFill/>
          <a:ln>
            <a:noFill/>
          </a:ln>
        </p:spPr>
      </p:pic>
      <p:pic>
        <p:nvPicPr>
          <p:cNvPr id="1376" name="Google Shape;1376;p120"/>
          <p:cNvPicPr preferRelativeResize="0"/>
          <p:nvPr/>
        </p:nvPicPr>
        <p:blipFill rotWithShape="1">
          <a:blip r:embed="rId9">
            <a:alphaModFix/>
          </a:blip>
          <a:srcRect/>
          <a:stretch/>
        </p:blipFill>
        <p:spPr>
          <a:xfrm flipH="1">
            <a:off x="3480276" y="2224098"/>
            <a:ext cx="408065" cy="544087"/>
          </a:xfrm>
          <a:prstGeom prst="rect">
            <a:avLst/>
          </a:prstGeom>
          <a:noFill/>
          <a:ln>
            <a:noFill/>
          </a:ln>
        </p:spPr>
      </p:pic>
      <p:pic>
        <p:nvPicPr>
          <p:cNvPr id="1377" name="Google Shape;1377;p120"/>
          <p:cNvPicPr preferRelativeResize="0"/>
          <p:nvPr/>
        </p:nvPicPr>
        <p:blipFill rotWithShape="1">
          <a:blip r:embed="rId10">
            <a:alphaModFix/>
          </a:blip>
          <a:srcRect/>
          <a:stretch/>
        </p:blipFill>
        <p:spPr>
          <a:xfrm flipH="1">
            <a:off x="3929583" y="2224098"/>
            <a:ext cx="408065" cy="544087"/>
          </a:xfrm>
          <a:prstGeom prst="rect">
            <a:avLst/>
          </a:prstGeom>
          <a:noFill/>
          <a:ln>
            <a:noFill/>
          </a:ln>
        </p:spPr>
      </p:pic>
      <p:pic>
        <p:nvPicPr>
          <p:cNvPr id="1378" name="Google Shape;1378;p120"/>
          <p:cNvPicPr preferRelativeResize="0"/>
          <p:nvPr/>
        </p:nvPicPr>
        <p:blipFill rotWithShape="1">
          <a:blip r:embed="rId11">
            <a:alphaModFix/>
          </a:blip>
          <a:srcRect/>
          <a:stretch/>
        </p:blipFill>
        <p:spPr>
          <a:xfrm flipH="1">
            <a:off x="4378890" y="2224098"/>
            <a:ext cx="408065" cy="544087"/>
          </a:xfrm>
          <a:prstGeom prst="rect">
            <a:avLst/>
          </a:prstGeom>
          <a:noFill/>
          <a:ln>
            <a:noFill/>
          </a:ln>
        </p:spPr>
      </p:pic>
      <p:pic>
        <p:nvPicPr>
          <p:cNvPr id="1379" name="Google Shape;1379;p120"/>
          <p:cNvPicPr preferRelativeResize="0"/>
          <p:nvPr/>
        </p:nvPicPr>
        <p:blipFill rotWithShape="1">
          <a:blip r:embed="rId12">
            <a:alphaModFix/>
          </a:blip>
          <a:srcRect/>
          <a:stretch/>
        </p:blipFill>
        <p:spPr>
          <a:xfrm flipH="1">
            <a:off x="4828197" y="2224098"/>
            <a:ext cx="408065" cy="544087"/>
          </a:xfrm>
          <a:prstGeom prst="rect">
            <a:avLst/>
          </a:prstGeom>
          <a:noFill/>
          <a:ln>
            <a:noFill/>
          </a:ln>
        </p:spPr>
      </p:pic>
      <p:pic>
        <p:nvPicPr>
          <p:cNvPr id="1380" name="Google Shape;1380;p120"/>
          <p:cNvPicPr preferRelativeResize="0"/>
          <p:nvPr/>
        </p:nvPicPr>
        <p:blipFill rotWithShape="1">
          <a:blip r:embed="rId13">
            <a:alphaModFix/>
          </a:blip>
          <a:srcRect/>
          <a:stretch/>
        </p:blipFill>
        <p:spPr>
          <a:xfrm flipH="1">
            <a:off x="5277504" y="2224098"/>
            <a:ext cx="408065" cy="544087"/>
          </a:xfrm>
          <a:prstGeom prst="rect">
            <a:avLst/>
          </a:prstGeom>
          <a:noFill/>
          <a:ln>
            <a:noFill/>
          </a:ln>
        </p:spPr>
      </p:pic>
      <p:pic>
        <p:nvPicPr>
          <p:cNvPr id="1381" name="Google Shape;1381;p120"/>
          <p:cNvPicPr preferRelativeResize="0"/>
          <p:nvPr/>
        </p:nvPicPr>
        <p:blipFill rotWithShape="1">
          <a:blip r:embed="rId14">
            <a:alphaModFix/>
          </a:blip>
          <a:srcRect/>
          <a:stretch/>
        </p:blipFill>
        <p:spPr>
          <a:xfrm flipH="1">
            <a:off x="5726811" y="2224098"/>
            <a:ext cx="408065" cy="544087"/>
          </a:xfrm>
          <a:prstGeom prst="rect">
            <a:avLst/>
          </a:prstGeom>
          <a:noFill/>
          <a:ln>
            <a:noFill/>
          </a:ln>
        </p:spPr>
      </p:pic>
      <p:pic>
        <p:nvPicPr>
          <p:cNvPr id="1382" name="Google Shape;1382;p120"/>
          <p:cNvPicPr preferRelativeResize="0"/>
          <p:nvPr/>
        </p:nvPicPr>
        <p:blipFill rotWithShape="1">
          <a:blip r:embed="rId15">
            <a:alphaModFix/>
          </a:blip>
          <a:srcRect/>
          <a:stretch/>
        </p:blipFill>
        <p:spPr>
          <a:xfrm flipH="1">
            <a:off x="6176118" y="2224098"/>
            <a:ext cx="408065" cy="544087"/>
          </a:xfrm>
          <a:prstGeom prst="rect">
            <a:avLst/>
          </a:prstGeom>
          <a:noFill/>
          <a:ln>
            <a:noFill/>
          </a:ln>
        </p:spPr>
      </p:pic>
      <p:pic>
        <p:nvPicPr>
          <p:cNvPr id="1383" name="Google Shape;1383;p120"/>
          <p:cNvPicPr preferRelativeResize="0"/>
          <p:nvPr/>
        </p:nvPicPr>
        <p:blipFill rotWithShape="1">
          <a:blip r:embed="rId16">
            <a:alphaModFix/>
          </a:blip>
          <a:srcRect/>
          <a:stretch/>
        </p:blipFill>
        <p:spPr>
          <a:xfrm flipH="1">
            <a:off x="6625425" y="2224098"/>
            <a:ext cx="408065" cy="544087"/>
          </a:xfrm>
          <a:prstGeom prst="rect">
            <a:avLst/>
          </a:prstGeom>
          <a:noFill/>
          <a:ln>
            <a:noFill/>
          </a:ln>
        </p:spPr>
      </p:pic>
      <p:pic>
        <p:nvPicPr>
          <p:cNvPr id="1384" name="Google Shape;1384;p120"/>
          <p:cNvPicPr preferRelativeResize="0"/>
          <p:nvPr/>
        </p:nvPicPr>
        <p:blipFill rotWithShape="1">
          <a:blip r:embed="rId17">
            <a:alphaModFix/>
          </a:blip>
          <a:srcRect/>
          <a:stretch/>
        </p:blipFill>
        <p:spPr>
          <a:xfrm flipH="1">
            <a:off x="7074732" y="2224098"/>
            <a:ext cx="408065" cy="544087"/>
          </a:xfrm>
          <a:prstGeom prst="rect">
            <a:avLst/>
          </a:prstGeom>
          <a:noFill/>
          <a:ln>
            <a:noFill/>
          </a:ln>
        </p:spPr>
      </p:pic>
      <p:pic>
        <p:nvPicPr>
          <p:cNvPr id="1385" name="Google Shape;1385;p120"/>
          <p:cNvPicPr preferRelativeResize="0"/>
          <p:nvPr/>
        </p:nvPicPr>
        <p:blipFill rotWithShape="1">
          <a:blip r:embed="rId18">
            <a:alphaModFix/>
          </a:blip>
          <a:srcRect/>
          <a:stretch/>
        </p:blipFill>
        <p:spPr>
          <a:xfrm flipH="1">
            <a:off x="7524039" y="2224098"/>
            <a:ext cx="408065" cy="544087"/>
          </a:xfrm>
          <a:prstGeom prst="rect">
            <a:avLst/>
          </a:prstGeom>
          <a:noFill/>
          <a:ln>
            <a:noFill/>
          </a:ln>
        </p:spPr>
      </p:pic>
      <p:pic>
        <p:nvPicPr>
          <p:cNvPr id="1386" name="Google Shape;1386;p120"/>
          <p:cNvPicPr preferRelativeResize="0"/>
          <p:nvPr/>
        </p:nvPicPr>
        <p:blipFill rotWithShape="1">
          <a:blip r:embed="rId19">
            <a:alphaModFix/>
          </a:blip>
          <a:srcRect/>
          <a:stretch/>
        </p:blipFill>
        <p:spPr>
          <a:xfrm flipH="1">
            <a:off x="7973346" y="2224098"/>
            <a:ext cx="408065" cy="544087"/>
          </a:xfrm>
          <a:prstGeom prst="rect">
            <a:avLst/>
          </a:prstGeom>
          <a:noFill/>
          <a:ln>
            <a:noFill/>
          </a:ln>
        </p:spPr>
      </p:pic>
      <p:pic>
        <p:nvPicPr>
          <p:cNvPr id="1387" name="Google Shape;1387;p120"/>
          <p:cNvPicPr preferRelativeResize="0"/>
          <p:nvPr/>
        </p:nvPicPr>
        <p:blipFill rotWithShape="1">
          <a:blip r:embed="rId20">
            <a:alphaModFix/>
          </a:blip>
          <a:srcRect/>
          <a:stretch/>
        </p:blipFill>
        <p:spPr>
          <a:xfrm flipH="1">
            <a:off x="8422653" y="2224098"/>
            <a:ext cx="408065" cy="544087"/>
          </a:xfrm>
          <a:prstGeom prst="rect">
            <a:avLst/>
          </a:prstGeom>
          <a:noFill/>
          <a:ln>
            <a:noFill/>
          </a:ln>
        </p:spPr>
      </p:pic>
      <p:sp>
        <p:nvSpPr>
          <p:cNvPr id="1388" name="Google Shape;1388;p120"/>
          <p:cNvSpPr txBox="1"/>
          <p:nvPr/>
        </p:nvSpPr>
        <p:spPr>
          <a:xfrm>
            <a:off x="272588" y="1810341"/>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a:solidFill>
                  <a:schemeClr val="lt1"/>
                </a:solidFill>
                <a:latin typeface="Source Sans Pro"/>
                <a:ea typeface="Source Sans Pro"/>
                <a:cs typeface="Source Sans Pro"/>
                <a:sym typeface="Source Sans Pro"/>
              </a:rPr>
              <a:t>DB Benefits</a:t>
            </a:r>
            <a:endParaRPr sz="1200" b="0" i="0">
              <a:solidFill>
                <a:schemeClr val="lt1"/>
              </a:solidFill>
              <a:latin typeface="Source Sans Pro"/>
              <a:ea typeface="Source Sans Pro"/>
              <a:cs typeface="Source Sans Pro"/>
              <a:sym typeface="Source Sans Pro"/>
            </a:endParaRPr>
          </a:p>
        </p:txBody>
      </p:sp>
      <p:pic>
        <p:nvPicPr>
          <p:cNvPr id="1389" name="Google Shape;1389;p120"/>
          <p:cNvPicPr preferRelativeResize="0"/>
          <p:nvPr/>
        </p:nvPicPr>
        <p:blipFill rotWithShape="1">
          <a:blip r:embed="rId21">
            <a:alphaModFix/>
          </a:blip>
          <a:srcRect/>
          <a:stretch/>
        </p:blipFill>
        <p:spPr>
          <a:xfrm>
            <a:off x="310139" y="3439428"/>
            <a:ext cx="470108" cy="626811"/>
          </a:xfrm>
          <a:prstGeom prst="rect">
            <a:avLst/>
          </a:prstGeom>
          <a:noFill/>
          <a:ln>
            <a:noFill/>
          </a:ln>
        </p:spPr>
      </p:pic>
      <p:pic>
        <p:nvPicPr>
          <p:cNvPr id="1390" name="Google Shape;1390;p120"/>
          <p:cNvPicPr preferRelativeResize="0"/>
          <p:nvPr/>
        </p:nvPicPr>
        <p:blipFill rotWithShape="1">
          <a:blip r:embed="rId22">
            <a:alphaModFix/>
          </a:blip>
          <a:srcRect/>
          <a:stretch/>
        </p:blipFill>
        <p:spPr>
          <a:xfrm>
            <a:off x="851161" y="3439428"/>
            <a:ext cx="470108" cy="626811"/>
          </a:xfrm>
          <a:prstGeom prst="rect">
            <a:avLst/>
          </a:prstGeom>
          <a:noFill/>
          <a:ln>
            <a:noFill/>
          </a:ln>
        </p:spPr>
      </p:pic>
      <p:pic>
        <p:nvPicPr>
          <p:cNvPr id="1391" name="Google Shape;1391;p120"/>
          <p:cNvPicPr preferRelativeResize="0"/>
          <p:nvPr/>
        </p:nvPicPr>
        <p:blipFill rotWithShape="1">
          <a:blip r:embed="rId23">
            <a:alphaModFix/>
          </a:blip>
          <a:srcRect/>
          <a:stretch/>
        </p:blipFill>
        <p:spPr>
          <a:xfrm>
            <a:off x="1392183" y="3439428"/>
            <a:ext cx="470108" cy="626811"/>
          </a:xfrm>
          <a:prstGeom prst="rect">
            <a:avLst/>
          </a:prstGeom>
          <a:noFill/>
          <a:ln>
            <a:noFill/>
          </a:ln>
        </p:spPr>
      </p:pic>
      <p:pic>
        <p:nvPicPr>
          <p:cNvPr id="1392" name="Google Shape;1392;p120"/>
          <p:cNvPicPr preferRelativeResize="0"/>
          <p:nvPr/>
        </p:nvPicPr>
        <p:blipFill rotWithShape="1">
          <a:blip r:embed="rId24">
            <a:alphaModFix/>
          </a:blip>
          <a:srcRect/>
          <a:stretch/>
        </p:blipFill>
        <p:spPr>
          <a:xfrm>
            <a:off x="1933205" y="3439428"/>
            <a:ext cx="470108" cy="626811"/>
          </a:xfrm>
          <a:prstGeom prst="rect">
            <a:avLst/>
          </a:prstGeom>
          <a:noFill/>
          <a:ln>
            <a:noFill/>
          </a:ln>
        </p:spPr>
      </p:pic>
      <p:pic>
        <p:nvPicPr>
          <p:cNvPr id="1393" name="Google Shape;1393;p120"/>
          <p:cNvPicPr preferRelativeResize="0"/>
          <p:nvPr/>
        </p:nvPicPr>
        <p:blipFill rotWithShape="1">
          <a:blip r:embed="rId25">
            <a:alphaModFix/>
          </a:blip>
          <a:srcRect/>
          <a:stretch/>
        </p:blipFill>
        <p:spPr>
          <a:xfrm>
            <a:off x="2474227" y="3439428"/>
            <a:ext cx="470108" cy="626811"/>
          </a:xfrm>
          <a:prstGeom prst="rect">
            <a:avLst/>
          </a:prstGeom>
          <a:noFill/>
          <a:ln>
            <a:noFill/>
          </a:ln>
        </p:spPr>
      </p:pic>
      <p:pic>
        <p:nvPicPr>
          <p:cNvPr id="1394" name="Google Shape;1394;p120"/>
          <p:cNvPicPr preferRelativeResize="0"/>
          <p:nvPr/>
        </p:nvPicPr>
        <p:blipFill rotWithShape="1">
          <a:blip r:embed="rId26">
            <a:alphaModFix/>
          </a:blip>
          <a:srcRect/>
          <a:stretch/>
        </p:blipFill>
        <p:spPr>
          <a:xfrm>
            <a:off x="3015250" y="3439428"/>
            <a:ext cx="470107" cy="626811"/>
          </a:xfrm>
          <a:prstGeom prst="rect">
            <a:avLst/>
          </a:prstGeom>
          <a:noFill/>
          <a:ln>
            <a:noFill/>
          </a:ln>
        </p:spPr>
      </p:pic>
      <p:pic>
        <p:nvPicPr>
          <p:cNvPr id="1395" name="Google Shape;1395;p120"/>
          <p:cNvPicPr preferRelativeResize="0"/>
          <p:nvPr/>
        </p:nvPicPr>
        <p:blipFill rotWithShape="1">
          <a:blip r:embed="rId27">
            <a:alphaModFix/>
          </a:blip>
          <a:srcRect/>
          <a:stretch/>
        </p:blipFill>
        <p:spPr>
          <a:xfrm>
            <a:off x="3556271" y="3439428"/>
            <a:ext cx="470108" cy="626811"/>
          </a:xfrm>
          <a:prstGeom prst="rect">
            <a:avLst/>
          </a:prstGeom>
          <a:noFill/>
          <a:ln>
            <a:noFill/>
          </a:ln>
        </p:spPr>
      </p:pic>
      <p:pic>
        <p:nvPicPr>
          <p:cNvPr id="1396" name="Google Shape;1396;p120"/>
          <p:cNvPicPr preferRelativeResize="0"/>
          <p:nvPr/>
        </p:nvPicPr>
        <p:blipFill rotWithShape="1">
          <a:blip r:embed="rId28">
            <a:alphaModFix/>
          </a:blip>
          <a:srcRect/>
          <a:stretch/>
        </p:blipFill>
        <p:spPr>
          <a:xfrm>
            <a:off x="4097293" y="3439428"/>
            <a:ext cx="470108" cy="626811"/>
          </a:xfrm>
          <a:prstGeom prst="rect">
            <a:avLst/>
          </a:prstGeom>
          <a:noFill/>
          <a:ln>
            <a:noFill/>
          </a:ln>
        </p:spPr>
      </p:pic>
      <p:pic>
        <p:nvPicPr>
          <p:cNvPr id="1397" name="Google Shape;1397;p120"/>
          <p:cNvPicPr preferRelativeResize="0"/>
          <p:nvPr/>
        </p:nvPicPr>
        <p:blipFill rotWithShape="1">
          <a:blip r:embed="rId29">
            <a:alphaModFix/>
          </a:blip>
          <a:srcRect/>
          <a:stretch/>
        </p:blipFill>
        <p:spPr>
          <a:xfrm>
            <a:off x="4638315" y="3439428"/>
            <a:ext cx="470108" cy="626811"/>
          </a:xfrm>
          <a:prstGeom prst="rect">
            <a:avLst/>
          </a:prstGeom>
          <a:noFill/>
          <a:ln>
            <a:noFill/>
          </a:ln>
        </p:spPr>
      </p:pic>
      <p:pic>
        <p:nvPicPr>
          <p:cNvPr id="1398" name="Google Shape;1398;p120"/>
          <p:cNvPicPr preferRelativeResize="0"/>
          <p:nvPr/>
        </p:nvPicPr>
        <p:blipFill rotWithShape="1">
          <a:blip r:embed="rId30">
            <a:alphaModFix/>
          </a:blip>
          <a:srcRect/>
          <a:stretch/>
        </p:blipFill>
        <p:spPr>
          <a:xfrm>
            <a:off x="5179337" y="3439428"/>
            <a:ext cx="470108" cy="626811"/>
          </a:xfrm>
          <a:prstGeom prst="rect">
            <a:avLst/>
          </a:prstGeom>
          <a:noFill/>
          <a:ln>
            <a:noFill/>
          </a:ln>
        </p:spPr>
      </p:pic>
      <p:pic>
        <p:nvPicPr>
          <p:cNvPr id="1399" name="Google Shape;1399;p120"/>
          <p:cNvPicPr preferRelativeResize="0"/>
          <p:nvPr/>
        </p:nvPicPr>
        <p:blipFill rotWithShape="1">
          <a:blip r:embed="rId31">
            <a:alphaModFix/>
          </a:blip>
          <a:srcRect/>
          <a:stretch/>
        </p:blipFill>
        <p:spPr>
          <a:xfrm>
            <a:off x="5720359" y="3439428"/>
            <a:ext cx="470108" cy="626811"/>
          </a:xfrm>
          <a:prstGeom prst="rect">
            <a:avLst/>
          </a:prstGeom>
          <a:noFill/>
          <a:ln>
            <a:noFill/>
          </a:ln>
        </p:spPr>
      </p:pic>
      <p:pic>
        <p:nvPicPr>
          <p:cNvPr id="1400" name="Google Shape;1400;p120"/>
          <p:cNvPicPr preferRelativeResize="0"/>
          <p:nvPr/>
        </p:nvPicPr>
        <p:blipFill rotWithShape="1">
          <a:blip r:embed="rId32">
            <a:alphaModFix/>
          </a:blip>
          <a:srcRect/>
          <a:stretch/>
        </p:blipFill>
        <p:spPr>
          <a:xfrm>
            <a:off x="6261381" y="3439428"/>
            <a:ext cx="470108" cy="626811"/>
          </a:xfrm>
          <a:prstGeom prst="rect">
            <a:avLst/>
          </a:prstGeom>
          <a:noFill/>
          <a:ln>
            <a:noFill/>
          </a:ln>
        </p:spPr>
      </p:pic>
      <p:pic>
        <p:nvPicPr>
          <p:cNvPr id="1401" name="Google Shape;1401;p120"/>
          <p:cNvPicPr preferRelativeResize="0"/>
          <p:nvPr/>
        </p:nvPicPr>
        <p:blipFill rotWithShape="1">
          <a:blip r:embed="rId33">
            <a:alphaModFix/>
          </a:blip>
          <a:srcRect/>
          <a:stretch/>
        </p:blipFill>
        <p:spPr>
          <a:xfrm>
            <a:off x="6802404" y="3439428"/>
            <a:ext cx="470107" cy="626811"/>
          </a:xfrm>
          <a:prstGeom prst="rect">
            <a:avLst/>
          </a:prstGeom>
          <a:noFill/>
          <a:ln>
            <a:noFill/>
          </a:ln>
        </p:spPr>
      </p:pic>
      <p:pic>
        <p:nvPicPr>
          <p:cNvPr id="1402" name="Google Shape;1402;p120"/>
          <p:cNvPicPr preferRelativeResize="0"/>
          <p:nvPr/>
        </p:nvPicPr>
        <p:blipFill rotWithShape="1">
          <a:blip r:embed="rId34">
            <a:alphaModFix/>
          </a:blip>
          <a:srcRect/>
          <a:stretch/>
        </p:blipFill>
        <p:spPr>
          <a:xfrm>
            <a:off x="7343426" y="3439428"/>
            <a:ext cx="470107" cy="626811"/>
          </a:xfrm>
          <a:prstGeom prst="rect">
            <a:avLst/>
          </a:prstGeom>
          <a:noFill/>
          <a:ln>
            <a:noFill/>
          </a:ln>
        </p:spPr>
      </p:pic>
      <p:pic>
        <p:nvPicPr>
          <p:cNvPr id="1403" name="Google Shape;1403;p120"/>
          <p:cNvPicPr preferRelativeResize="0"/>
          <p:nvPr/>
        </p:nvPicPr>
        <p:blipFill rotWithShape="1">
          <a:blip r:embed="rId35">
            <a:alphaModFix/>
          </a:blip>
          <a:srcRect/>
          <a:stretch/>
        </p:blipFill>
        <p:spPr>
          <a:xfrm>
            <a:off x="7884448" y="3439428"/>
            <a:ext cx="470107" cy="626811"/>
          </a:xfrm>
          <a:prstGeom prst="rect">
            <a:avLst/>
          </a:prstGeom>
          <a:noFill/>
          <a:ln>
            <a:noFill/>
          </a:ln>
        </p:spPr>
      </p:pic>
      <p:pic>
        <p:nvPicPr>
          <p:cNvPr id="1404" name="Google Shape;1404;p120"/>
          <p:cNvPicPr preferRelativeResize="0"/>
          <p:nvPr/>
        </p:nvPicPr>
        <p:blipFill rotWithShape="1">
          <a:blip r:embed="rId36">
            <a:alphaModFix/>
          </a:blip>
          <a:srcRect/>
          <a:stretch/>
        </p:blipFill>
        <p:spPr>
          <a:xfrm>
            <a:off x="8425472" y="3439428"/>
            <a:ext cx="470107" cy="626811"/>
          </a:xfrm>
          <a:prstGeom prst="rect">
            <a:avLst/>
          </a:prstGeom>
          <a:noFill/>
          <a:ln>
            <a:noFill/>
          </a:ln>
        </p:spPr>
      </p:pic>
      <p:sp>
        <p:nvSpPr>
          <p:cNvPr id="1405" name="Google Shape;1405;p120"/>
          <p:cNvSpPr txBox="1"/>
          <p:nvPr/>
        </p:nvSpPr>
        <p:spPr>
          <a:xfrm>
            <a:off x="254760" y="3025671"/>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a:solidFill>
                  <a:schemeClr val="lt1"/>
                </a:solidFill>
                <a:latin typeface="Source Sans Pro"/>
                <a:ea typeface="Source Sans Pro"/>
                <a:cs typeface="Source Sans Pro"/>
                <a:sym typeface="Source Sans Pro"/>
              </a:rPr>
              <a:t>DB Features</a:t>
            </a:r>
            <a:endParaRPr sz="1200" b="0" i="0">
              <a:solidFill>
                <a:schemeClr val="lt1"/>
              </a:solidFill>
              <a:latin typeface="Source Sans Pro"/>
              <a:ea typeface="Source Sans Pro"/>
              <a:cs typeface="Source Sans Pro"/>
              <a:sym typeface="Source Sans Pro"/>
            </a:endParaRPr>
          </a:p>
        </p:txBody>
      </p:sp>
      <p:pic>
        <p:nvPicPr>
          <p:cNvPr id="1406" name="Google Shape;1406;p120"/>
          <p:cNvPicPr preferRelativeResize="0"/>
          <p:nvPr/>
        </p:nvPicPr>
        <p:blipFill rotWithShape="1">
          <a:blip r:embed="rId37">
            <a:alphaModFix/>
          </a:blip>
          <a:srcRect/>
          <a:stretch/>
        </p:blipFill>
        <p:spPr>
          <a:xfrm>
            <a:off x="319452" y="4737481"/>
            <a:ext cx="505980" cy="674640"/>
          </a:xfrm>
          <a:prstGeom prst="rect">
            <a:avLst/>
          </a:prstGeom>
          <a:noFill/>
          <a:ln>
            <a:noFill/>
          </a:ln>
        </p:spPr>
      </p:pic>
      <p:pic>
        <p:nvPicPr>
          <p:cNvPr id="1407" name="Google Shape;1407;p120"/>
          <p:cNvPicPr preferRelativeResize="0"/>
          <p:nvPr/>
        </p:nvPicPr>
        <p:blipFill rotWithShape="1">
          <a:blip r:embed="rId38">
            <a:alphaModFix/>
          </a:blip>
          <a:srcRect/>
          <a:stretch/>
        </p:blipFill>
        <p:spPr>
          <a:xfrm>
            <a:off x="799398" y="4737481"/>
            <a:ext cx="505980" cy="674640"/>
          </a:xfrm>
          <a:prstGeom prst="rect">
            <a:avLst/>
          </a:prstGeom>
          <a:noFill/>
          <a:ln>
            <a:noFill/>
          </a:ln>
        </p:spPr>
      </p:pic>
      <p:pic>
        <p:nvPicPr>
          <p:cNvPr id="1408" name="Google Shape;1408;p120"/>
          <p:cNvPicPr preferRelativeResize="0"/>
          <p:nvPr/>
        </p:nvPicPr>
        <p:blipFill rotWithShape="1">
          <a:blip r:embed="rId39">
            <a:alphaModFix/>
          </a:blip>
          <a:srcRect/>
          <a:stretch/>
        </p:blipFill>
        <p:spPr>
          <a:xfrm>
            <a:off x="1279344" y="4737481"/>
            <a:ext cx="505980" cy="674640"/>
          </a:xfrm>
          <a:prstGeom prst="rect">
            <a:avLst/>
          </a:prstGeom>
          <a:noFill/>
          <a:ln>
            <a:noFill/>
          </a:ln>
        </p:spPr>
      </p:pic>
      <p:pic>
        <p:nvPicPr>
          <p:cNvPr id="1409" name="Google Shape;1409;p120"/>
          <p:cNvPicPr preferRelativeResize="0"/>
          <p:nvPr/>
        </p:nvPicPr>
        <p:blipFill rotWithShape="1">
          <a:blip r:embed="rId40">
            <a:alphaModFix/>
          </a:blip>
          <a:srcRect/>
          <a:stretch/>
        </p:blipFill>
        <p:spPr>
          <a:xfrm>
            <a:off x="1759290" y="4737481"/>
            <a:ext cx="505980" cy="674640"/>
          </a:xfrm>
          <a:prstGeom prst="rect">
            <a:avLst/>
          </a:prstGeom>
          <a:noFill/>
          <a:ln>
            <a:noFill/>
          </a:ln>
        </p:spPr>
      </p:pic>
      <p:pic>
        <p:nvPicPr>
          <p:cNvPr id="1410" name="Google Shape;1410;p120"/>
          <p:cNvPicPr preferRelativeResize="0"/>
          <p:nvPr/>
        </p:nvPicPr>
        <p:blipFill rotWithShape="1">
          <a:blip r:embed="rId41">
            <a:alphaModFix/>
          </a:blip>
          <a:srcRect/>
          <a:stretch/>
        </p:blipFill>
        <p:spPr>
          <a:xfrm>
            <a:off x="2239236" y="4737481"/>
            <a:ext cx="505980" cy="674640"/>
          </a:xfrm>
          <a:prstGeom prst="rect">
            <a:avLst/>
          </a:prstGeom>
          <a:noFill/>
          <a:ln>
            <a:noFill/>
          </a:ln>
        </p:spPr>
      </p:pic>
      <p:pic>
        <p:nvPicPr>
          <p:cNvPr id="1411" name="Google Shape;1411;p120"/>
          <p:cNvPicPr preferRelativeResize="0"/>
          <p:nvPr/>
        </p:nvPicPr>
        <p:blipFill rotWithShape="1">
          <a:blip r:embed="rId42">
            <a:alphaModFix/>
          </a:blip>
          <a:srcRect/>
          <a:stretch/>
        </p:blipFill>
        <p:spPr>
          <a:xfrm>
            <a:off x="2719182" y="4737481"/>
            <a:ext cx="505980" cy="674640"/>
          </a:xfrm>
          <a:prstGeom prst="rect">
            <a:avLst/>
          </a:prstGeom>
          <a:noFill/>
          <a:ln>
            <a:noFill/>
          </a:ln>
        </p:spPr>
      </p:pic>
      <p:pic>
        <p:nvPicPr>
          <p:cNvPr id="1412" name="Google Shape;1412;p120"/>
          <p:cNvPicPr preferRelativeResize="0"/>
          <p:nvPr/>
        </p:nvPicPr>
        <p:blipFill rotWithShape="1">
          <a:blip r:embed="rId43">
            <a:alphaModFix/>
          </a:blip>
          <a:srcRect/>
          <a:stretch/>
        </p:blipFill>
        <p:spPr>
          <a:xfrm>
            <a:off x="3199128" y="4737481"/>
            <a:ext cx="505980" cy="674640"/>
          </a:xfrm>
          <a:prstGeom prst="rect">
            <a:avLst/>
          </a:prstGeom>
          <a:noFill/>
          <a:ln>
            <a:noFill/>
          </a:ln>
        </p:spPr>
      </p:pic>
      <p:pic>
        <p:nvPicPr>
          <p:cNvPr id="1413" name="Google Shape;1413;p120"/>
          <p:cNvPicPr preferRelativeResize="0"/>
          <p:nvPr/>
        </p:nvPicPr>
        <p:blipFill rotWithShape="1">
          <a:blip r:embed="rId44">
            <a:alphaModFix/>
          </a:blip>
          <a:srcRect/>
          <a:stretch/>
        </p:blipFill>
        <p:spPr>
          <a:xfrm>
            <a:off x="3679074" y="4737481"/>
            <a:ext cx="505980" cy="674640"/>
          </a:xfrm>
          <a:prstGeom prst="rect">
            <a:avLst/>
          </a:prstGeom>
          <a:noFill/>
          <a:ln>
            <a:noFill/>
          </a:ln>
        </p:spPr>
      </p:pic>
      <p:pic>
        <p:nvPicPr>
          <p:cNvPr id="1414" name="Google Shape;1414;p120"/>
          <p:cNvPicPr preferRelativeResize="0"/>
          <p:nvPr/>
        </p:nvPicPr>
        <p:blipFill rotWithShape="1">
          <a:blip r:embed="rId45">
            <a:alphaModFix/>
          </a:blip>
          <a:srcRect/>
          <a:stretch/>
        </p:blipFill>
        <p:spPr>
          <a:xfrm>
            <a:off x="4159020" y="4737481"/>
            <a:ext cx="505980" cy="674640"/>
          </a:xfrm>
          <a:prstGeom prst="rect">
            <a:avLst/>
          </a:prstGeom>
          <a:noFill/>
          <a:ln>
            <a:noFill/>
          </a:ln>
        </p:spPr>
      </p:pic>
      <p:pic>
        <p:nvPicPr>
          <p:cNvPr id="1415" name="Google Shape;1415;p120"/>
          <p:cNvPicPr preferRelativeResize="0"/>
          <p:nvPr/>
        </p:nvPicPr>
        <p:blipFill rotWithShape="1">
          <a:blip r:embed="rId46">
            <a:alphaModFix/>
          </a:blip>
          <a:srcRect/>
          <a:stretch/>
        </p:blipFill>
        <p:spPr>
          <a:xfrm>
            <a:off x="4638966" y="4737481"/>
            <a:ext cx="505980" cy="674640"/>
          </a:xfrm>
          <a:prstGeom prst="rect">
            <a:avLst/>
          </a:prstGeom>
          <a:noFill/>
          <a:ln>
            <a:noFill/>
          </a:ln>
        </p:spPr>
      </p:pic>
      <p:pic>
        <p:nvPicPr>
          <p:cNvPr id="1416" name="Google Shape;1416;p120"/>
          <p:cNvPicPr preferRelativeResize="0"/>
          <p:nvPr/>
        </p:nvPicPr>
        <p:blipFill rotWithShape="1">
          <a:blip r:embed="rId47">
            <a:alphaModFix/>
          </a:blip>
          <a:srcRect/>
          <a:stretch/>
        </p:blipFill>
        <p:spPr>
          <a:xfrm>
            <a:off x="5118912" y="4737481"/>
            <a:ext cx="505980" cy="674640"/>
          </a:xfrm>
          <a:prstGeom prst="rect">
            <a:avLst/>
          </a:prstGeom>
          <a:noFill/>
          <a:ln>
            <a:noFill/>
          </a:ln>
        </p:spPr>
      </p:pic>
      <p:pic>
        <p:nvPicPr>
          <p:cNvPr id="1417" name="Google Shape;1417;p120"/>
          <p:cNvPicPr preferRelativeResize="0"/>
          <p:nvPr/>
        </p:nvPicPr>
        <p:blipFill rotWithShape="1">
          <a:blip r:embed="rId48">
            <a:alphaModFix/>
          </a:blip>
          <a:srcRect/>
          <a:stretch/>
        </p:blipFill>
        <p:spPr>
          <a:xfrm>
            <a:off x="5598858" y="4737481"/>
            <a:ext cx="505980" cy="674640"/>
          </a:xfrm>
          <a:prstGeom prst="rect">
            <a:avLst/>
          </a:prstGeom>
          <a:noFill/>
          <a:ln>
            <a:noFill/>
          </a:ln>
        </p:spPr>
      </p:pic>
      <p:pic>
        <p:nvPicPr>
          <p:cNvPr id="1418" name="Google Shape;1418;p120"/>
          <p:cNvPicPr preferRelativeResize="0"/>
          <p:nvPr/>
        </p:nvPicPr>
        <p:blipFill rotWithShape="1">
          <a:blip r:embed="rId49">
            <a:alphaModFix/>
          </a:blip>
          <a:srcRect/>
          <a:stretch/>
        </p:blipFill>
        <p:spPr>
          <a:xfrm>
            <a:off x="6078804" y="4737481"/>
            <a:ext cx="505980" cy="674640"/>
          </a:xfrm>
          <a:prstGeom prst="rect">
            <a:avLst/>
          </a:prstGeom>
          <a:noFill/>
          <a:ln>
            <a:noFill/>
          </a:ln>
        </p:spPr>
      </p:pic>
      <p:pic>
        <p:nvPicPr>
          <p:cNvPr id="1419" name="Google Shape;1419;p120"/>
          <p:cNvPicPr preferRelativeResize="0"/>
          <p:nvPr/>
        </p:nvPicPr>
        <p:blipFill rotWithShape="1">
          <a:blip r:embed="rId50">
            <a:alphaModFix/>
          </a:blip>
          <a:srcRect/>
          <a:stretch/>
        </p:blipFill>
        <p:spPr>
          <a:xfrm>
            <a:off x="6558750" y="4737481"/>
            <a:ext cx="505980" cy="674640"/>
          </a:xfrm>
          <a:prstGeom prst="rect">
            <a:avLst/>
          </a:prstGeom>
          <a:noFill/>
          <a:ln>
            <a:noFill/>
          </a:ln>
        </p:spPr>
      </p:pic>
      <p:pic>
        <p:nvPicPr>
          <p:cNvPr id="1420" name="Google Shape;1420;p120"/>
          <p:cNvPicPr preferRelativeResize="0"/>
          <p:nvPr/>
        </p:nvPicPr>
        <p:blipFill rotWithShape="1">
          <a:blip r:embed="rId51">
            <a:alphaModFix/>
          </a:blip>
          <a:srcRect/>
          <a:stretch/>
        </p:blipFill>
        <p:spPr>
          <a:xfrm>
            <a:off x="7038696" y="4737481"/>
            <a:ext cx="505980" cy="674640"/>
          </a:xfrm>
          <a:prstGeom prst="rect">
            <a:avLst/>
          </a:prstGeom>
          <a:noFill/>
          <a:ln>
            <a:noFill/>
          </a:ln>
        </p:spPr>
      </p:pic>
      <p:pic>
        <p:nvPicPr>
          <p:cNvPr id="1421" name="Google Shape;1421;p120"/>
          <p:cNvPicPr preferRelativeResize="0"/>
          <p:nvPr/>
        </p:nvPicPr>
        <p:blipFill rotWithShape="1">
          <a:blip r:embed="rId52">
            <a:alphaModFix/>
          </a:blip>
          <a:srcRect/>
          <a:stretch/>
        </p:blipFill>
        <p:spPr>
          <a:xfrm>
            <a:off x="7518642" y="4737481"/>
            <a:ext cx="505980" cy="674640"/>
          </a:xfrm>
          <a:prstGeom prst="rect">
            <a:avLst/>
          </a:prstGeom>
          <a:noFill/>
          <a:ln>
            <a:noFill/>
          </a:ln>
        </p:spPr>
      </p:pic>
      <p:pic>
        <p:nvPicPr>
          <p:cNvPr id="1422" name="Google Shape;1422;p120"/>
          <p:cNvPicPr preferRelativeResize="0"/>
          <p:nvPr/>
        </p:nvPicPr>
        <p:blipFill rotWithShape="1">
          <a:blip r:embed="rId53">
            <a:alphaModFix/>
          </a:blip>
          <a:srcRect/>
          <a:stretch/>
        </p:blipFill>
        <p:spPr>
          <a:xfrm>
            <a:off x="7998588" y="4737481"/>
            <a:ext cx="505980" cy="674640"/>
          </a:xfrm>
          <a:prstGeom prst="rect">
            <a:avLst/>
          </a:prstGeom>
          <a:noFill/>
          <a:ln>
            <a:noFill/>
          </a:ln>
        </p:spPr>
      </p:pic>
      <p:pic>
        <p:nvPicPr>
          <p:cNvPr id="1423" name="Google Shape;1423;p120"/>
          <p:cNvPicPr preferRelativeResize="0"/>
          <p:nvPr/>
        </p:nvPicPr>
        <p:blipFill rotWithShape="1">
          <a:blip r:embed="rId54">
            <a:alphaModFix/>
          </a:blip>
          <a:srcRect/>
          <a:stretch/>
        </p:blipFill>
        <p:spPr>
          <a:xfrm>
            <a:off x="8478542" y="4737481"/>
            <a:ext cx="505980" cy="674640"/>
          </a:xfrm>
          <a:prstGeom prst="rect">
            <a:avLst/>
          </a:prstGeom>
          <a:noFill/>
          <a:ln>
            <a:noFill/>
          </a:ln>
        </p:spPr>
      </p:pic>
      <p:pic>
        <p:nvPicPr>
          <p:cNvPr id="1424" name="Google Shape;1424;p120"/>
          <p:cNvPicPr preferRelativeResize="0"/>
          <p:nvPr/>
        </p:nvPicPr>
        <p:blipFill rotWithShape="1">
          <a:blip r:embed="rId55">
            <a:alphaModFix/>
          </a:blip>
          <a:srcRect/>
          <a:stretch/>
        </p:blipFill>
        <p:spPr>
          <a:xfrm>
            <a:off x="6273883" y="5518387"/>
            <a:ext cx="500910" cy="667880"/>
          </a:xfrm>
          <a:prstGeom prst="rect">
            <a:avLst/>
          </a:prstGeom>
          <a:noFill/>
          <a:ln>
            <a:noFill/>
          </a:ln>
        </p:spPr>
      </p:pic>
      <p:pic>
        <p:nvPicPr>
          <p:cNvPr id="1425" name="Google Shape;1425;p120"/>
          <p:cNvPicPr preferRelativeResize="0"/>
          <p:nvPr/>
        </p:nvPicPr>
        <p:blipFill rotWithShape="1">
          <a:blip r:embed="rId56">
            <a:alphaModFix/>
          </a:blip>
          <a:srcRect/>
          <a:stretch/>
        </p:blipFill>
        <p:spPr>
          <a:xfrm>
            <a:off x="6885782" y="5518387"/>
            <a:ext cx="500910" cy="667880"/>
          </a:xfrm>
          <a:prstGeom prst="rect">
            <a:avLst/>
          </a:prstGeom>
          <a:noFill/>
          <a:ln>
            <a:noFill/>
          </a:ln>
        </p:spPr>
      </p:pic>
      <p:pic>
        <p:nvPicPr>
          <p:cNvPr id="1426" name="Google Shape;1426;p120"/>
          <p:cNvPicPr preferRelativeResize="0"/>
          <p:nvPr/>
        </p:nvPicPr>
        <p:blipFill rotWithShape="1">
          <a:blip r:embed="rId57">
            <a:alphaModFix/>
          </a:blip>
          <a:srcRect/>
          <a:stretch/>
        </p:blipFill>
        <p:spPr>
          <a:xfrm>
            <a:off x="7497679" y="5518387"/>
            <a:ext cx="500910" cy="667880"/>
          </a:xfrm>
          <a:prstGeom prst="rect">
            <a:avLst/>
          </a:prstGeom>
          <a:noFill/>
          <a:ln>
            <a:noFill/>
          </a:ln>
        </p:spPr>
      </p:pic>
      <p:pic>
        <p:nvPicPr>
          <p:cNvPr id="1427" name="Google Shape;1427;p120"/>
          <p:cNvPicPr preferRelativeResize="0"/>
          <p:nvPr/>
        </p:nvPicPr>
        <p:blipFill rotWithShape="1">
          <a:blip r:embed="rId58">
            <a:alphaModFix/>
          </a:blip>
          <a:srcRect/>
          <a:stretch/>
        </p:blipFill>
        <p:spPr>
          <a:xfrm>
            <a:off x="3939456" y="5537248"/>
            <a:ext cx="472617" cy="630157"/>
          </a:xfrm>
          <a:prstGeom prst="rect">
            <a:avLst/>
          </a:prstGeom>
          <a:noFill/>
          <a:ln>
            <a:noFill/>
          </a:ln>
        </p:spPr>
      </p:pic>
      <p:pic>
        <p:nvPicPr>
          <p:cNvPr id="1428" name="Google Shape;1428;p120"/>
          <p:cNvPicPr preferRelativeResize="0"/>
          <p:nvPr/>
        </p:nvPicPr>
        <p:blipFill rotWithShape="1">
          <a:blip r:embed="rId59">
            <a:alphaModFix/>
          </a:blip>
          <a:srcRect/>
          <a:stretch/>
        </p:blipFill>
        <p:spPr>
          <a:xfrm>
            <a:off x="4523063" y="5537248"/>
            <a:ext cx="472617" cy="630157"/>
          </a:xfrm>
          <a:prstGeom prst="rect">
            <a:avLst/>
          </a:prstGeom>
          <a:noFill/>
          <a:ln>
            <a:noFill/>
          </a:ln>
        </p:spPr>
      </p:pic>
      <p:pic>
        <p:nvPicPr>
          <p:cNvPr id="1429" name="Google Shape;1429;p120"/>
          <p:cNvPicPr preferRelativeResize="0"/>
          <p:nvPr/>
        </p:nvPicPr>
        <p:blipFill rotWithShape="1">
          <a:blip r:embed="rId60">
            <a:alphaModFix/>
          </a:blip>
          <a:srcRect/>
          <a:stretch/>
        </p:blipFill>
        <p:spPr>
          <a:xfrm>
            <a:off x="5106670" y="5537248"/>
            <a:ext cx="472617" cy="630157"/>
          </a:xfrm>
          <a:prstGeom prst="rect">
            <a:avLst/>
          </a:prstGeom>
          <a:noFill/>
          <a:ln>
            <a:noFill/>
          </a:ln>
        </p:spPr>
      </p:pic>
      <p:pic>
        <p:nvPicPr>
          <p:cNvPr id="1430" name="Google Shape;1430;p120"/>
          <p:cNvPicPr preferRelativeResize="0"/>
          <p:nvPr/>
        </p:nvPicPr>
        <p:blipFill rotWithShape="1">
          <a:blip r:embed="rId61">
            <a:alphaModFix/>
          </a:blip>
          <a:srcRect/>
          <a:stretch/>
        </p:blipFill>
        <p:spPr>
          <a:xfrm>
            <a:off x="5690277" y="5537248"/>
            <a:ext cx="472617" cy="630157"/>
          </a:xfrm>
          <a:prstGeom prst="rect">
            <a:avLst/>
          </a:prstGeom>
          <a:noFill/>
          <a:ln>
            <a:noFill/>
          </a:ln>
        </p:spPr>
      </p:pic>
      <p:pic>
        <p:nvPicPr>
          <p:cNvPr id="1431" name="Google Shape;1431;p120"/>
          <p:cNvPicPr preferRelativeResize="0"/>
          <p:nvPr/>
        </p:nvPicPr>
        <p:blipFill rotWithShape="1">
          <a:blip r:embed="rId62">
            <a:alphaModFix/>
          </a:blip>
          <a:srcRect/>
          <a:stretch/>
        </p:blipFill>
        <p:spPr>
          <a:xfrm>
            <a:off x="293050" y="5579043"/>
            <a:ext cx="409925" cy="546567"/>
          </a:xfrm>
          <a:prstGeom prst="rect">
            <a:avLst/>
          </a:prstGeom>
          <a:noFill/>
          <a:ln>
            <a:noFill/>
          </a:ln>
        </p:spPr>
      </p:pic>
      <p:pic>
        <p:nvPicPr>
          <p:cNvPr id="1432" name="Google Shape;1432;p120"/>
          <p:cNvPicPr preferRelativeResize="0"/>
          <p:nvPr/>
        </p:nvPicPr>
        <p:blipFill rotWithShape="1">
          <a:blip r:embed="rId63">
            <a:alphaModFix/>
          </a:blip>
          <a:srcRect/>
          <a:stretch/>
        </p:blipFill>
        <p:spPr>
          <a:xfrm>
            <a:off x="813966" y="5579043"/>
            <a:ext cx="409925" cy="546567"/>
          </a:xfrm>
          <a:prstGeom prst="rect">
            <a:avLst/>
          </a:prstGeom>
          <a:noFill/>
          <a:ln>
            <a:noFill/>
          </a:ln>
        </p:spPr>
      </p:pic>
      <p:pic>
        <p:nvPicPr>
          <p:cNvPr id="1433" name="Google Shape;1433;p120"/>
          <p:cNvPicPr preferRelativeResize="0"/>
          <p:nvPr/>
        </p:nvPicPr>
        <p:blipFill rotWithShape="1">
          <a:blip r:embed="rId64">
            <a:alphaModFix/>
          </a:blip>
          <a:srcRect/>
          <a:stretch/>
        </p:blipFill>
        <p:spPr>
          <a:xfrm>
            <a:off x="1334881" y="5579043"/>
            <a:ext cx="409925" cy="546567"/>
          </a:xfrm>
          <a:prstGeom prst="rect">
            <a:avLst/>
          </a:prstGeom>
          <a:noFill/>
          <a:ln>
            <a:noFill/>
          </a:ln>
        </p:spPr>
      </p:pic>
      <p:pic>
        <p:nvPicPr>
          <p:cNvPr id="1434" name="Google Shape;1434;p120"/>
          <p:cNvPicPr preferRelativeResize="0"/>
          <p:nvPr/>
        </p:nvPicPr>
        <p:blipFill rotWithShape="1">
          <a:blip r:embed="rId65">
            <a:alphaModFix/>
          </a:blip>
          <a:srcRect/>
          <a:stretch/>
        </p:blipFill>
        <p:spPr>
          <a:xfrm>
            <a:off x="1855796" y="5579043"/>
            <a:ext cx="409925" cy="546567"/>
          </a:xfrm>
          <a:prstGeom prst="rect">
            <a:avLst/>
          </a:prstGeom>
          <a:noFill/>
          <a:ln>
            <a:noFill/>
          </a:ln>
        </p:spPr>
      </p:pic>
      <p:pic>
        <p:nvPicPr>
          <p:cNvPr id="1435" name="Google Shape;1435;p120"/>
          <p:cNvPicPr preferRelativeResize="0"/>
          <p:nvPr/>
        </p:nvPicPr>
        <p:blipFill rotWithShape="1">
          <a:blip r:embed="rId66">
            <a:alphaModFix/>
          </a:blip>
          <a:srcRect/>
          <a:stretch/>
        </p:blipFill>
        <p:spPr>
          <a:xfrm>
            <a:off x="2376711" y="5579043"/>
            <a:ext cx="409925" cy="546567"/>
          </a:xfrm>
          <a:prstGeom prst="rect">
            <a:avLst/>
          </a:prstGeom>
          <a:noFill/>
          <a:ln>
            <a:noFill/>
          </a:ln>
        </p:spPr>
      </p:pic>
      <p:pic>
        <p:nvPicPr>
          <p:cNvPr id="1436" name="Google Shape;1436;p120"/>
          <p:cNvPicPr preferRelativeResize="0"/>
          <p:nvPr/>
        </p:nvPicPr>
        <p:blipFill rotWithShape="1">
          <a:blip r:embed="rId67">
            <a:alphaModFix/>
          </a:blip>
          <a:srcRect/>
          <a:stretch/>
        </p:blipFill>
        <p:spPr>
          <a:xfrm>
            <a:off x="2897626" y="5579043"/>
            <a:ext cx="409925" cy="546567"/>
          </a:xfrm>
          <a:prstGeom prst="rect">
            <a:avLst/>
          </a:prstGeom>
          <a:noFill/>
          <a:ln>
            <a:noFill/>
          </a:ln>
        </p:spPr>
      </p:pic>
      <p:pic>
        <p:nvPicPr>
          <p:cNvPr id="1437" name="Google Shape;1437;p120"/>
          <p:cNvPicPr preferRelativeResize="0"/>
          <p:nvPr/>
        </p:nvPicPr>
        <p:blipFill rotWithShape="1">
          <a:blip r:embed="rId68">
            <a:alphaModFix/>
          </a:blip>
          <a:srcRect/>
          <a:stretch/>
        </p:blipFill>
        <p:spPr>
          <a:xfrm>
            <a:off x="3418541" y="5579043"/>
            <a:ext cx="409925" cy="546567"/>
          </a:xfrm>
          <a:prstGeom prst="rect">
            <a:avLst/>
          </a:prstGeom>
          <a:noFill/>
          <a:ln>
            <a:noFill/>
          </a:ln>
        </p:spPr>
      </p:pic>
      <p:sp>
        <p:nvSpPr>
          <p:cNvPr id="1438" name="Google Shape;1438;p120"/>
          <p:cNvSpPr txBox="1"/>
          <p:nvPr/>
        </p:nvSpPr>
        <p:spPr>
          <a:xfrm>
            <a:off x="268994" y="4340467"/>
            <a:ext cx="2141700" cy="39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a:solidFill>
                  <a:schemeClr val="lt1"/>
                </a:solidFill>
                <a:latin typeface="Source Sans Pro"/>
                <a:ea typeface="Source Sans Pro"/>
                <a:cs typeface="Source Sans Pro"/>
                <a:sym typeface="Source Sans Pro"/>
              </a:rPr>
              <a:t>General / Data Science</a:t>
            </a:r>
            <a:endParaRPr sz="1200" b="0" i="0">
              <a:solidFill>
                <a:schemeClr val="lt1"/>
              </a:solidFill>
              <a:latin typeface="Source Sans Pro"/>
              <a:ea typeface="Source Sans Pro"/>
              <a:cs typeface="Source Sans Pro"/>
              <a:sym typeface="Source Sans Pro"/>
            </a:endParaRPr>
          </a:p>
        </p:txBody>
      </p:sp>
      <p:sp>
        <p:nvSpPr>
          <p:cNvPr id="1439" name="Google Shape;1439;p120"/>
          <p:cNvSpPr txBox="1"/>
          <p:nvPr/>
        </p:nvSpPr>
        <p:spPr>
          <a:xfrm>
            <a:off x="268994" y="1061764"/>
            <a:ext cx="8095800" cy="94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5"/>
              </a:buClr>
              <a:buSzPts val="1260"/>
              <a:buFont typeface="Arial"/>
              <a:buNone/>
            </a:pPr>
            <a:r>
              <a:rPr lang="en" sz="1400" b="1" i="0">
                <a:solidFill>
                  <a:schemeClr val="accent5"/>
                </a:solidFill>
                <a:latin typeface="Source Sans Pro"/>
                <a:ea typeface="Source Sans Pro"/>
                <a:cs typeface="Source Sans Pro"/>
                <a:sym typeface="Source Sans Pro"/>
              </a:rPr>
              <a:t>Icons can be recolored within Powerpoint </a:t>
            </a:r>
            <a:r>
              <a:rPr lang="en" sz="1400" b="1" i="0">
                <a:solidFill>
                  <a:schemeClr val="lt1"/>
                </a:solidFill>
                <a:latin typeface="Source Sans Pro"/>
                <a:ea typeface="Source Sans Pro"/>
                <a:cs typeface="Source Sans Pro"/>
                <a:sym typeface="Source Sans Pro"/>
              </a:rPr>
              <a:t>— see: format picture / picture color / recolor</a:t>
            </a:r>
            <a:endParaRPr sz="2400"/>
          </a:p>
          <a:p>
            <a:pPr marL="0" marR="0" lvl="0" indent="0" algn="l" rtl="0">
              <a:lnSpc>
                <a:spcPct val="100000"/>
              </a:lnSpc>
              <a:spcBef>
                <a:spcPts val="280"/>
              </a:spcBef>
              <a:spcAft>
                <a:spcPts val="0"/>
              </a:spcAft>
              <a:buClr>
                <a:schemeClr val="lt1"/>
              </a:buClr>
              <a:buSzPts val="1260"/>
              <a:buFont typeface="Arial"/>
              <a:buNone/>
            </a:pPr>
            <a:r>
              <a:rPr lang="en" sz="1400" b="1" i="0">
                <a:solidFill>
                  <a:schemeClr val="lt1"/>
                </a:solidFill>
                <a:latin typeface="Source Sans Pro"/>
                <a:ea typeface="Source Sans Pro"/>
                <a:cs typeface="Source Sans Pro"/>
                <a:sym typeface="Source Sans Pro"/>
              </a:rPr>
              <a:t>Orange, Green, Black versions (no recoloration necessary) can be found in </a:t>
            </a:r>
            <a:r>
              <a:rPr lang="en" sz="1400" b="1" i="0" u="sng">
                <a:solidFill>
                  <a:schemeClr val="hlink"/>
                </a:solidFill>
                <a:latin typeface="Source Sans Pro"/>
                <a:ea typeface="Source Sans Pro"/>
                <a:cs typeface="Source Sans Pro"/>
                <a:sym typeface="Source Sans Pro"/>
                <a:hlinkClick r:id="rId69"/>
              </a:rPr>
              <a:t>go/icons</a:t>
            </a:r>
            <a:endParaRPr sz="1400" b="1" i="0">
              <a:solidFill>
                <a:schemeClr val="lt1"/>
              </a:solidFill>
              <a:latin typeface="Source Sans Pro"/>
              <a:ea typeface="Source Sans Pro"/>
              <a:cs typeface="Source Sans Pro"/>
              <a:sym typeface="Source Sans Pro"/>
            </a:endParaRPr>
          </a:p>
          <a:p>
            <a:pPr marL="0" marR="0" lvl="0" indent="0" algn="l" rtl="0">
              <a:lnSpc>
                <a:spcPct val="100000"/>
              </a:lnSpc>
              <a:spcBef>
                <a:spcPts val="240"/>
              </a:spcBef>
              <a:spcAft>
                <a:spcPts val="0"/>
              </a:spcAft>
              <a:buClr>
                <a:srgbClr val="3F3F3F"/>
              </a:buClr>
              <a:buSzPts val="1080"/>
              <a:buFont typeface="Arial"/>
              <a:buNone/>
            </a:pPr>
            <a:endParaRPr sz="1200" b="0" i="0">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66075619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1440"/>
        <p:cNvGrpSpPr/>
        <p:nvPr/>
      </p:nvGrpSpPr>
      <p:grpSpPr>
        <a:xfrm>
          <a:off x="0" y="0"/>
          <a:ext cx="0" cy="0"/>
          <a:chOff x="0" y="0"/>
          <a:chExt cx="0" cy="0"/>
        </a:xfrm>
      </p:grpSpPr>
      <p:sp>
        <p:nvSpPr>
          <p:cNvPr id="1441" name="Google Shape;1441;p121"/>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rtl="0">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1442" name="Google Shape;1442;p121"/>
          <p:cNvSpPr txBox="1"/>
          <p:nvPr/>
        </p:nvSpPr>
        <p:spPr>
          <a:xfrm>
            <a:off x="276504" y="4253200"/>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a:solidFill>
                  <a:schemeClr val="lt1"/>
                </a:solidFill>
                <a:latin typeface="Source Sans Pro"/>
                <a:ea typeface="Source Sans Pro"/>
                <a:cs typeface="Source Sans Pro"/>
                <a:sym typeface="Source Sans Pro"/>
              </a:rPr>
              <a:t>Industries</a:t>
            </a:r>
            <a:endParaRPr sz="1200" b="0" i="0">
              <a:solidFill>
                <a:schemeClr val="lt1"/>
              </a:solidFill>
              <a:latin typeface="Source Sans Pro"/>
              <a:ea typeface="Source Sans Pro"/>
              <a:cs typeface="Source Sans Pro"/>
              <a:sym typeface="Source Sans Pro"/>
            </a:endParaRPr>
          </a:p>
        </p:txBody>
      </p:sp>
      <p:pic>
        <p:nvPicPr>
          <p:cNvPr id="1443" name="Google Shape;1443;p121"/>
          <p:cNvPicPr preferRelativeResize="0"/>
          <p:nvPr/>
        </p:nvPicPr>
        <p:blipFill rotWithShape="1">
          <a:blip r:embed="rId2">
            <a:alphaModFix/>
          </a:blip>
          <a:srcRect/>
          <a:stretch/>
        </p:blipFill>
        <p:spPr>
          <a:xfrm>
            <a:off x="375473" y="4724697"/>
            <a:ext cx="499670" cy="666227"/>
          </a:xfrm>
          <a:prstGeom prst="rect">
            <a:avLst/>
          </a:prstGeom>
          <a:noFill/>
          <a:ln>
            <a:noFill/>
          </a:ln>
        </p:spPr>
      </p:pic>
      <p:pic>
        <p:nvPicPr>
          <p:cNvPr id="1444" name="Google Shape;1444;p121"/>
          <p:cNvPicPr preferRelativeResize="0"/>
          <p:nvPr/>
        </p:nvPicPr>
        <p:blipFill rotWithShape="1">
          <a:blip r:embed="rId3">
            <a:alphaModFix/>
          </a:blip>
          <a:srcRect/>
          <a:stretch/>
        </p:blipFill>
        <p:spPr>
          <a:xfrm>
            <a:off x="956342" y="4724697"/>
            <a:ext cx="499670" cy="666227"/>
          </a:xfrm>
          <a:prstGeom prst="rect">
            <a:avLst/>
          </a:prstGeom>
          <a:noFill/>
          <a:ln>
            <a:noFill/>
          </a:ln>
        </p:spPr>
      </p:pic>
      <p:pic>
        <p:nvPicPr>
          <p:cNvPr id="1445" name="Google Shape;1445;p121"/>
          <p:cNvPicPr preferRelativeResize="0"/>
          <p:nvPr/>
        </p:nvPicPr>
        <p:blipFill rotWithShape="1">
          <a:blip r:embed="rId4">
            <a:alphaModFix/>
          </a:blip>
          <a:srcRect/>
          <a:stretch/>
        </p:blipFill>
        <p:spPr>
          <a:xfrm>
            <a:off x="1537211" y="4724697"/>
            <a:ext cx="499670" cy="666227"/>
          </a:xfrm>
          <a:prstGeom prst="rect">
            <a:avLst/>
          </a:prstGeom>
          <a:noFill/>
          <a:ln>
            <a:noFill/>
          </a:ln>
        </p:spPr>
      </p:pic>
      <p:pic>
        <p:nvPicPr>
          <p:cNvPr id="1446" name="Google Shape;1446;p121"/>
          <p:cNvPicPr preferRelativeResize="0"/>
          <p:nvPr/>
        </p:nvPicPr>
        <p:blipFill rotWithShape="1">
          <a:blip r:embed="rId5">
            <a:alphaModFix/>
          </a:blip>
          <a:srcRect/>
          <a:stretch/>
        </p:blipFill>
        <p:spPr>
          <a:xfrm>
            <a:off x="2118080" y="4724697"/>
            <a:ext cx="499670" cy="666227"/>
          </a:xfrm>
          <a:prstGeom prst="rect">
            <a:avLst/>
          </a:prstGeom>
          <a:noFill/>
          <a:ln>
            <a:noFill/>
          </a:ln>
        </p:spPr>
      </p:pic>
      <p:pic>
        <p:nvPicPr>
          <p:cNvPr id="1447" name="Google Shape;1447;p121"/>
          <p:cNvPicPr preferRelativeResize="0"/>
          <p:nvPr/>
        </p:nvPicPr>
        <p:blipFill rotWithShape="1">
          <a:blip r:embed="rId6">
            <a:alphaModFix/>
          </a:blip>
          <a:srcRect/>
          <a:stretch/>
        </p:blipFill>
        <p:spPr>
          <a:xfrm>
            <a:off x="2698949" y="4724697"/>
            <a:ext cx="499670" cy="666227"/>
          </a:xfrm>
          <a:prstGeom prst="rect">
            <a:avLst/>
          </a:prstGeom>
          <a:noFill/>
          <a:ln>
            <a:noFill/>
          </a:ln>
        </p:spPr>
      </p:pic>
      <p:pic>
        <p:nvPicPr>
          <p:cNvPr id="1448" name="Google Shape;1448;p121"/>
          <p:cNvPicPr preferRelativeResize="0"/>
          <p:nvPr/>
        </p:nvPicPr>
        <p:blipFill rotWithShape="1">
          <a:blip r:embed="rId7">
            <a:alphaModFix/>
          </a:blip>
          <a:srcRect/>
          <a:stretch/>
        </p:blipFill>
        <p:spPr>
          <a:xfrm>
            <a:off x="3279818" y="4724697"/>
            <a:ext cx="499670" cy="666227"/>
          </a:xfrm>
          <a:prstGeom prst="rect">
            <a:avLst/>
          </a:prstGeom>
          <a:noFill/>
          <a:ln>
            <a:noFill/>
          </a:ln>
        </p:spPr>
      </p:pic>
      <p:pic>
        <p:nvPicPr>
          <p:cNvPr id="1449" name="Google Shape;1449;p121"/>
          <p:cNvPicPr preferRelativeResize="0"/>
          <p:nvPr/>
        </p:nvPicPr>
        <p:blipFill rotWithShape="1">
          <a:blip r:embed="rId8">
            <a:alphaModFix/>
          </a:blip>
          <a:srcRect/>
          <a:stretch/>
        </p:blipFill>
        <p:spPr>
          <a:xfrm>
            <a:off x="3860687" y="4724697"/>
            <a:ext cx="499670" cy="666227"/>
          </a:xfrm>
          <a:prstGeom prst="rect">
            <a:avLst/>
          </a:prstGeom>
          <a:noFill/>
          <a:ln>
            <a:noFill/>
          </a:ln>
        </p:spPr>
      </p:pic>
      <p:pic>
        <p:nvPicPr>
          <p:cNvPr id="1450" name="Google Shape;1450;p121"/>
          <p:cNvPicPr preferRelativeResize="0"/>
          <p:nvPr/>
        </p:nvPicPr>
        <p:blipFill rotWithShape="1">
          <a:blip r:embed="rId9">
            <a:alphaModFix/>
          </a:blip>
          <a:srcRect/>
          <a:stretch/>
        </p:blipFill>
        <p:spPr>
          <a:xfrm>
            <a:off x="4441556" y="4724697"/>
            <a:ext cx="499670" cy="666227"/>
          </a:xfrm>
          <a:prstGeom prst="rect">
            <a:avLst/>
          </a:prstGeom>
          <a:noFill/>
          <a:ln>
            <a:noFill/>
          </a:ln>
        </p:spPr>
      </p:pic>
      <p:pic>
        <p:nvPicPr>
          <p:cNvPr id="1451" name="Google Shape;1451;p121"/>
          <p:cNvPicPr preferRelativeResize="0"/>
          <p:nvPr/>
        </p:nvPicPr>
        <p:blipFill rotWithShape="1">
          <a:blip r:embed="rId10">
            <a:alphaModFix/>
          </a:blip>
          <a:srcRect/>
          <a:stretch/>
        </p:blipFill>
        <p:spPr>
          <a:xfrm>
            <a:off x="5022425" y="4724697"/>
            <a:ext cx="499670" cy="666227"/>
          </a:xfrm>
          <a:prstGeom prst="rect">
            <a:avLst/>
          </a:prstGeom>
          <a:noFill/>
          <a:ln>
            <a:noFill/>
          </a:ln>
        </p:spPr>
      </p:pic>
      <p:pic>
        <p:nvPicPr>
          <p:cNvPr id="1452" name="Google Shape;1452;p121"/>
          <p:cNvPicPr preferRelativeResize="0"/>
          <p:nvPr/>
        </p:nvPicPr>
        <p:blipFill rotWithShape="1">
          <a:blip r:embed="rId11">
            <a:alphaModFix/>
          </a:blip>
          <a:srcRect/>
          <a:stretch/>
        </p:blipFill>
        <p:spPr>
          <a:xfrm>
            <a:off x="5603294" y="4724697"/>
            <a:ext cx="499670" cy="666227"/>
          </a:xfrm>
          <a:prstGeom prst="rect">
            <a:avLst/>
          </a:prstGeom>
          <a:noFill/>
          <a:ln>
            <a:noFill/>
          </a:ln>
        </p:spPr>
      </p:pic>
      <p:pic>
        <p:nvPicPr>
          <p:cNvPr id="1453" name="Google Shape;1453;p121"/>
          <p:cNvPicPr preferRelativeResize="0"/>
          <p:nvPr/>
        </p:nvPicPr>
        <p:blipFill rotWithShape="1">
          <a:blip r:embed="rId12">
            <a:alphaModFix/>
          </a:blip>
          <a:srcRect/>
          <a:stretch/>
        </p:blipFill>
        <p:spPr>
          <a:xfrm>
            <a:off x="6184163" y="4724697"/>
            <a:ext cx="499670" cy="666227"/>
          </a:xfrm>
          <a:prstGeom prst="rect">
            <a:avLst/>
          </a:prstGeom>
          <a:noFill/>
          <a:ln>
            <a:noFill/>
          </a:ln>
        </p:spPr>
      </p:pic>
      <p:pic>
        <p:nvPicPr>
          <p:cNvPr id="1454" name="Google Shape;1454;p121"/>
          <p:cNvPicPr preferRelativeResize="0"/>
          <p:nvPr/>
        </p:nvPicPr>
        <p:blipFill rotWithShape="1">
          <a:blip r:embed="rId13">
            <a:alphaModFix/>
          </a:blip>
          <a:srcRect/>
          <a:stretch/>
        </p:blipFill>
        <p:spPr>
          <a:xfrm>
            <a:off x="6765032" y="4724697"/>
            <a:ext cx="499670" cy="666227"/>
          </a:xfrm>
          <a:prstGeom prst="rect">
            <a:avLst/>
          </a:prstGeom>
          <a:noFill/>
          <a:ln>
            <a:noFill/>
          </a:ln>
        </p:spPr>
      </p:pic>
      <p:pic>
        <p:nvPicPr>
          <p:cNvPr id="1455" name="Google Shape;1455;p121"/>
          <p:cNvPicPr preferRelativeResize="0"/>
          <p:nvPr/>
        </p:nvPicPr>
        <p:blipFill rotWithShape="1">
          <a:blip r:embed="rId14">
            <a:alphaModFix/>
          </a:blip>
          <a:srcRect/>
          <a:stretch/>
        </p:blipFill>
        <p:spPr>
          <a:xfrm>
            <a:off x="7345900" y="4724697"/>
            <a:ext cx="499670" cy="666227"/>
          </a:xfrm>
          <a:prstGeom prst="rect">
            <a:avLst/>
          </a:prstGeom>
          <a:noFill/>
          <a:ln>
            <a:noFill/>
          </a:ln>
        </p:spPr>
      </p:pic>
      <p:pic>
        <p:nvPicPr>
          <p:cNvPr id="1456" name="Google Shape;1456;p121"/>
          <p:cNvPicPr preferRelativeResize="0"/>
          <p:nvPr/>
        </p:nvPicPr>
        <p:blipFill rotWithShape="1">
          <a:blip r:embed="rId15">
            <a:alphaModFix/>
          </a:blip>
          <a:srcRect/>
          <a:stretch/>
        </p:blipFill>
        <p:spPr>
          <a:xfrm>
            <a:off x="365480" y="3320059"/>
            <a:ext cx="535480" cy="713973"/>
          </a:xfrm>
          <a:prstGeom prst="rect">
            <a:avLst/>
          </a:prstGeom>
          <a:noFill/>
          <a:ln>
            <a:noFill/>
          </a:ln>
        </p:spPr>
      </p:pic>
      <p:pic>
        <p:nvPicPr>
          <p:cNvPr id="1457" name="Google Shape;1457;p121"/>
          <p:cNvPicPr preferRelativeResize="0"/>
          <p:nvPr/>
        </p:nvPicPr>
        <p:blipFill rotWithShape="1">
          <a:blip r:embed="rId16">
            <a:alphaModFix/>
          </a:blip>
          <a:srcRect/>
          <a:stretch/>
        </p:blipFill>
        <p:spPr>
          <a:xfrm>
            <a:off x="983900" y="3320059"/>
            <a:ext cx="535480" cy="713973"/>
          </a:xfrm>
          <a:prstGeom prst="rect">
            <a:avLst/>
          </a:prstGeom>
          <a:noFill/>
          <a:ln>
            <a:noFill/>
          </a:ln>
        </p:spPr>
      </p:pic>
      <p:pic>
        <p:nvPicPr>
          <p:cNvPr id="1458" name="Google Shape;1458;p121"/>
          <p:cNvPicPr preferRelativeResize="0"/>
          <p:nvPr/>
        </p:nvPicPr>
        <p:blipFill rotWithShape="1">
          <a:blip r:embed="rId17">
            <a:alphaModFix/>
          </a:blip>
          <a:srcRect/>
          <a:stretch/>
        </p:blipFill>
        <p:spPr>
          <a:xfrm>
            <a:off x="1602320" y="3320059"/>
            <a:ext cx="535480" cy="713973"/>
          </a:xfrm>
          <a:prstGeom prst="rect">
            <a:avLst/>
          </a:prstGeom>
          <a:noFill/>
          <a:ln>
            <a:noFill/>
          </a:ln>
        </p:spPr>
      </p:pic>
      <p:pic>
        <p:nvPicPr>
          <p:cNvPr id="1459" name="Google Shape;1459;p121"/>
          <p:cNvPicPr preferRelativeResize="0"/>
          <p:nvPr/>
        </p:nvPicPr>
        <p:blipFill rotWithShape="1">
          <a:blip r:embed="rId18">
            <a:alphaModFix/>
          </a:blip>
          <a:srcRect/>
          <a:stretch/>
        </p:blipFill>
        <p:spPr>
          <a:xfrm>
            <a:off x="2220740" y="3320059"/>
            <a:ext cx="535480" cy="713973"/>
          </a:xfrm>
          <a:prstGeom prst="rect">
            <a:avLst/>
          </a:prstGeom>
          <a:noFill/>
          <a:ln>
            <a:noFill/>
          </a:ln>
        </p:spPr>
      </p:pic>
      <p:pic>
        <p:nvPicPr>
          <p:cNvPr id="1460" name="Google Shape;1460;p121"/>
          <p:cNvPicPr preferRelativeResize="0"/>
          <p:nvPr/>
        </p:nvPicPr>
        <p:blipFill rotWithShape="1">
          <a:blip r:embed="rId19">
            <a:alphaModFix/>
          </a:blip>
          <a:srcRect/>
          <a:stretch/>
        </p:blipFill>
        <p:spPr>
          <a:xfrm>
            <a:off x="2839160" y="3320059"/>
            <a:ext cx="535480" cy="713973"/>
          </a:xfrm>
          <a:prstGeom prst="rect">
            <a:avLst/>
          </a:prstGeom>
          <a:noFill/>
          <a:ln>
            <a:noFill/>
          </a:ln>
        </p:spPr>
      </p:pic>
      <p:pic>
        <p:nvPicPr>
          <p:cNvPr id="1461" name="Google Shape;1461;p121"/>
          <p:cNvPicPr preferRelativeResize="0"/>
          <p:nvPr/>
        </p:nvPicPr>
        <p:blipFill rotWithShape="1">
          <a:blip r:embed="rId20">
            <a:alphaModFix/>
          </a:blip>
          <a:srcRect/>
          <a:stretch/>
        </p:blipFill>
        <p:spPr>
          <a:xfrm>
            <a:off x="3457580" y="3320059"/>
            <a:ext cx="535480" cy="713973"/>
          </a:xfrm>
          <a:prstGeom prst="rect">
            <a:avLst/>
          </a:prstGeom>
          <a:noFill/>
          <a:ln>
            <a:noFill/>
          </a:ln>
        </p:spPr>
      </p:pic>
      <p:pic>
        <p:nvPicPr>
          <p:cNvPr id="1462" name="Google Shape;1462;p121"/>
          <p:cNvPicPr preferRelativeResize="0"/>
          <p:nvPr/>
        </p:nvPicPr>
        <p:blipFill rotWithShape="1">
          <a:blip r:embed="rId21">
            <a:alphaModFix/>
          </a:blip>
          <a:srcRect/>
          <a:stretch/>
        </p:blipFill>
        <p:spPr>
          <a:xfrm>
            <a:off x="4076000" y="3320059"/>
            <a:ext cx="535480" cy="713973"/>
          </a:xfrm>
          <a:prstGeom prst="rect">
            <a:avLst/>
          </a:prstGeom>
          <a:noFill/>
          <a:ln>
            <a:noFill/>
          </a:ln>
        </p:spPr>
      </p:pic>
      <p:pic>
        <p:nvPicPr>
          <p:cNvPr id="1463" name="Google Shape;1463;p121"/>
          <p:cNvPicPr preferRelativeResize="0"/>
          <p:nvPr/>
        </p:nvPicPr>
        <p:blipFill rotWithShape="1">
          <a:blip r:embed="rId22">
            <a:alphaModFix/>
          </a:blip>
          <a:srcRect/>
          <a:stretch/>
        </p:blipFill>
        <p:spPr>
          <a:xfrm>
            <a:off x="4694420" y="3320059"/>
            <a:ext cx="535480" cy="713973"/>
          </a:xfrm>
          <a:prstGeom prst="rect">
            <a:avLst/>
          </a:prstGeom>
          <a:noFill/>
          <a:ln>
            <a:noFill/>
          </a:ln>
        </p:spPr>
      </p:pic>
      <p:pic>
        <p:nvPicPr>
          <p:cNvPr id="1464" name="Google Shape;1464;p121"/>
          <p:cNvPicPr preferRelativeResize="0"/>
          <p:nvPr/>
        </p:nvPicPr>
        <p:blipFill rotWithShape="1">
          <a:blip r:embed="rId23">
            <a:alphaModFix/>
          </a:blip>
          <a:srcRect/>
          <a:stretch/>
        </p:blipFill>
        <p:spPr>
          <a:xfrm>
            <a:off x="5312840" y="3320059"/>
            <a:ext cx="535480" cy="713973"/>
          </a:xfrm>
          <a:prstGeom prst="rect">
            <a:avLst/>
          </a:prstGeom>
          <a:noFill/>
          <a:ln>
            <a:noFill/>
          </a:ln>
        </p:spPr>
      </p:pic>
      <p:pic>
        <p:nvPicPr>
          <p:cNvPr id="1465" name="Google Shape;1465;p121"/>
          <p:cNvPicPr preferRelativeResize="0"/>
          <p:nvPr/>
        </p:nvPicPr>
        <p:blipFill rotWithShape="1">
          <a:blip r:embed="rId24">
            <a:alphaModFix/>
          </a:blip>
          <a:srcRect/>
          <a:stretch/>
        </p:blipFill>
        <p:spPr>
          <a:xfrm>
            <a:off x="5931260" y="3320059"/>
            <a:ext cx="535480" cy="713973"/>
          </a:xfrm>
          <a:prstGeom prst="rect">
            <a:avLst/>
          </a:prstGeom>
          <a:noFill/>
          <a:ln>
            <a:noFill/>
          </a:ln>
        </p:spPr>
      </p:pic>
      <p:pic>
        <p:nvPicPr>
          <p:cNvPr id="1466" name="Google Shape;1466;p121"/>
          <p:cNvPicPr preferRelativeResize="0"/>
          <p:nvPr/>
        </p:nvPicPr>
        <p:blipFill rotWithShape="1">
          <a:blip r:embed="rId25">
            <a:alphaModFix/>
          </a:blip>
          <a:srcRect/>
          <a:stretch/>
        </p:blipFill>
        <p:spPr>
          <a:xfrm>
            <a:off x="6549680" y="3320059"/>
            <a:ext cx="535480" cy="713973"/>
          </a:xfrm>
          <a:prstGeom prst="rect">
            <a:avLst/>
          </a:prstGeom>
          <a:noFill/>
          <a:ln>
            <a:noFill/>
          </a:ln>
        </p:spPr>
      </p:pic>
      <p:pic>
        <p:nvPicPr>
          <p:cNvPr id="1467" name="Google Shape;1467;p121"/>
          <p:cNvPicPr preferRelativeResize="0"/>
          <p:nvPr/>
        </p:nvPicPr>
        <p:blipFill rotWithShape="1">
          <a:blip r:embed="rId26">
            <a:alphaModFix/>
          </a:blip>
          <a:srcRect/>
          <a:stretch/>
        </p:blipFill>
        <p:spPr>
          <a:xfrm>
            <a:off x="7168100" y="3320059"/>
            <a:ext cx="535480" cy="713973"/>
          </a:xfrm>
          <a:prstGeom prst="rect">
            <a:avLst/>
          </a:prstGeom>
          <a:noFill/>
          <a:ln>
            <a:noFill/>
          </a:ln>
        </p:spPr>
      </p:pic>
      <p:pic>
        <p:nvPicPr>
          <p:cNvPr id="1468" name="Google Shape;1468;p121"/>
          <p:cNvPicPr preferRelativeResize="0"/>
          <p:nvPr/>
        </p:nvPicPr>
        <p:blipFill rotWithShape="1">
          <a:blip r:embed="rId27">
            <a:alphaModFix/>
          </a:blip>
          <a:srcRect/>
          <a:stretch/>
        </p:blipFill>
        <p:spPr>
          <a:xfrm>
            <a:off x="7786520" y="3320059"/>
            <a:ext cx="535480" cy="713973"/>
          </a:xfrm>
          <a:prstGeom prst="rect">
            <a:avLst/>
          </a:prstGeom>
          <a:noFill/>
          <a:ln>
            <a:noFill/>
          </a:ln>
        </p:spPr>
      </p:pic>
      <p:pic>
        <p:nvPicPr>
          <p:cNvPr id="1469" name="Google Shape;1469;p121"/>
          <p:cNvPicPr preferRelativeResize="0"/>
          <p:nvPr/>
        </p:nvPicPr>
        <p:blipFill rotWithShape="1">
          <a:blip r:embed="rId28">
            <a:alphaModFix/>
          </a:blip>
          <a:srcRect/>
          <a:stretch/>
        </p:blipFill>
        <p:spPr>
          <a:xfrm>
            <a:off x="8404938" y="3320059"/>
            <a:ext cx="535480" cy="713973"/>
          </a:xfrm>
          <a:prstGeom prst="rect">
            <a:avLst/>
          </a:prstGeom>
          <a:noFill/>
          <a:ln>
            <a:noFill/>
          </a:ln>
        </p:spPr>
      </p:pic>
      <p:sp>
        <p:nvSpPr>
          <p:cNvPr id="1470" name="Google Shape;1470;p121"/>
          <p:cNvSpPr txBox="1"/>
          <p:nvPr/>
        </p:nvSpPr>
        <p:spPr>
          <a:xfrm>
            <a:off x="269106" y="2958699"/>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a:solidFill>
                  <a:schemeClr val="lt1"/>
                </a:solidFill>
                <a:latin typeface="Source Sans Pro"/>
                <a:ea typeface="Source Sans Pro"/>
                <a:cs typeface="Source Sans Pro"/>
                <a:sym typeface="Source Sans Pro"/>
              </a:rPr>
              <a:t>Security</a:t>
            </a:r>
            <a:endParaRPr sz="2400"/>
          </a:p>
          <a:p>
            <a:pPr marL="0" marR="0" lvl="0" indent="0" algn="l" rtl="0">
              <a:lnSpc>
                <a:spcPct val="100000"/>
              </a:lnSpc>
              <a:spcBef>
                <a:spcPts val="240"/>
              </a:spcBef>
              <a:spcAft>
                <a:spcPts val="0"/>
              </a:spcAft>
              <a:buClr>
                <a:srgbClr val="3F3F3F"/>
              </a:buClr>
              <a:buSzPts val="1080"/>
              <a:buFont typeface="Arial"/>
              <a:buNone/>
            </a:pPr>
            <a:endParaRPr sz="1200" b="0" i="0">
              <a:solidFill>
                <a:schemeClr val="lt1"/>
              </a:solidFill>
              <a:latin typeface="Source Sans Pro"/>
              <a:ea typeface="Source Sans Pro"/>
              <a:cs typeface="Source Sans Pro"/>
              <a:sym typeface="Source Sans Pro"/>
            </a:endParaRPr>
          </a:p>
        </p:txBody>
      </p:sp>
      <p:pic>
        <p:nvPicPr>
          <p:cNvPr id="1471" name="Google Shape;1471;p121"/>
          <p:cNvPicPr preferRelativeResize="0"/>
          <p:nvPr/>
        </p:nvPicPr>
        <p:blipFill rotWithShape="1">
          <a:blip r:embed="rId29">
            <a:alphaModFix/>
          </a:blip>
          <a:srcRect/>
          <a:stretch/>
        </p:blipFill>
        <p:spPr>
          <a:xfrm>
            <a:off x="365232" y="2076846"/>
            <a:ext cx="513605" cy="684807"/>
          </a:xfrm>
          <a:prstGeom prst="rect">
            <a:avLst/>
          </a:prstGeom>
          <a:noFill/>
          <a:ln>
            <a:noFill/>
          </a:ln>
        </p:spPr>
      </p:pic>
      <p:pic>
        <p:nvPicPr>
          <p:cNvPr id="1472" name="Google Shape;1472;p121"/>
          <p:cNvPicPr preferRelativeResize="0"/>
          <p:nvPr/>
        </p:nvPicPr>
        <p:blipFill rotWithShape="1">
          <a:blip r:embed="rId30">
            <a:alphaModFix/>
          </a:blip>
          <a:srcRect/>
          <a:stretch/>
        </p:blipFill>
        <p:spPr>
          <a:xfrm>
            <a:off x="1546780" y="2076846"/>
            <a:ext cx="513605" cy="684807"/>
          </a:xfrm>
          <a:prstGeom prst="rect">
            <a:avLst/>
          </a:prstGeom>
          <a:noFill/>
          <a:ln>
            <a:noFill/>
          </a:ln>
        </p:spPr>
      </p:pic>
      <p:pic>
        <p:nvPicPr>
          <p:cNvPr id="1473" name="Google Shape;1473;p121"/>
          <p:cNvPicPr preferRelativeResize="0"/>
          <p:nvPr/>
        </p:nvPicPr>
        <p:blipFill rotWithShape="1">
          <a:blip r:embed="rId31">
            <a:alphaModFix/>
          </a:blip>
          <a:srcRect/>
          <a:stretch/>
        </p:blipFill>
        <p:spPr>
          <a:xfrm>
            <a:off x="956006" y="2076846"/>
            <a:ext cx="513605" cy="684807"/>
          </a:xfrm>
          <a:prstGeom prst="rect">
            <a:avLst/>
          </a:prstGeom>
          <a:noFill/>
          <a:ln>
            <a:noFill/>
          </a:ln>
        </p:spPr>
      </p:pic>
      <p:pic>
        <p:nvPicPr>
          <p:cNvPr id="1474" name="Google Shape;1474;p121"/>
          <p:cNvPicPr preferRelativeResize="0"/>
          <p:nvPr/>
        </p:nvPicPr>
        <p:blipFill rotWithShape="1">
          <a:blip r:embed="rId32">
            <a:alphaModFix/>
          </a:blip>
          <a:srcRect/>
          <a:stretch/>
        </p:blipFill>
        <p:spPr>
          <a:xfrm>
            <a:off x="2137552" y="2076846"/>
            <a:ext cx="513605" cy="684807"/>
          </a:xfrm>
          <a:prstGeom prst="rect">
            <a:avLst/>
          </a:prstGeom>
          <a:noFill/>
          <a:ln>
            <a:noFill/>
          </a:ln>
        </p:spPr>
      </p:pic>
      <p:sp>
        <p:nvSpPr>
          <p:cNvPr id="1475" name="Google Shape;1475;p121"/>
          <p:cNvSpPr txBox="1"/>
          <p:nvPr/>
        </p:nvSpPr>
        <p:spPr>
          <a:xfrm>
            <a:off x="268857" y="1664197"/>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a:solidFill>
                  <a:schemeClr val="lt1"/>
                </a:solidFill>
                <a:latin typeface="Source Sans Pro"/>
                <a:ea typeface="Source Sans Pro"/>
                <a:cs typeface="Source Sans Pro"/>
                <a:sym typeface="Source Sans Pro"/>
              </a:rPr>
              <a:t>Spark Benefits</a:t>
            </a:r>
            <a:endParaRPr sz="1200" b="0" i="0">
              <a:solidFill>
                <a:schemeClr val="lt1"/>
              </a:solidFill>
              <a:latin typeface="Source Sans Pro"/>
              <a:ea typeface="Source Sans Pro"/>
              <a:cs typeface="Source Sans Pro"/>
              <a:sym typeface="Source Sans Pro"/>
            </a:endParaRPr>
          </a:p>
        </p:txBody>
      </p:sp>
      <p:pic>
        <p:nvPicPr>
          <p:cNvPr id="1476" name="Google Shape;1476;p121"/>
          <p:cNvPicPr preferRelativeResize="0"/>
          <p:nvPr/>
        </p:nvPicPr>
        <p:blipFill rotWithShape="1">
          <a:blip r:embed="rId33">
            <a:alphaModFix/>
          </a:blip>
          <a:srcRect/>
          <a:stretch/>
        </p:blipFill>
        <p:spPr>
          <a:xfrm>
            <a:off x="3284324" y="2093353"/>
            <a:ext cx="501225" cy="668300"/>
          </a:xfrm>
          <a:prstGeom prst="rect">
            <a:avLst/>
          </a:prstGeom>
          <a:noFill/>
          <a:ln>
            <a:noFill/>
          </a:ln>
        </p:spPr>
      </p:pic>
      <p:pic>
        <p:nvPicPr>
          <p:cNvPr id="1477" name="Google Shape;1477;p121"/>
          <p:cNvPicPr preferRelativeResize="0"/>
          <p:nvPr/>
        </p:nvPicPr>
        <p:blipFill rotWithShape="1">
          <a:blip r:embed="rId34">
            <a:alphaModFix/>
          </a:blip>
          <a:srcRect/>
          <a:stretch/>
        </p:blipFill>
        <p:spPr>
          <a:xfrm>
            <a:off x="3900129" y="2093353"/>
            <a:ext cx="501225" cy="668300"/>
          </a:xfrm>
          <a:prstGeom prst="rect">
            <a:avLst/>
          </a:prstGeom>
          <a:noFill/>
          <a:ln>
            <a:noFill/>
          </a:ln>
        </p:spPr>
      </p:pic>
      <p:pic>
        <p:nvPicPr>
          <p:cNvPr id="1478" name="Google Shape;1478;p121"/>
          <p:cNvPicPr preferRelativeResize="0"/>
          <p:nvPr/>
        </p:nvPicPr>
        <p:blipFill rotWithShape="1">
          <a:blip r:embed="rId35">
            <a:alphaModFix/>
          </a:blip>
          <a:srcRect/>
          <a:stretch/>
        </p:blipFill>
        <p:spPr>
          <a:xfrm>
            <a:off x="4515934" y="2093353"/>
            <a:ext cx="501225" cy="668300"/>
          </a:xfrm>
          <a:prstGeom prst="rect">
            <a:avLst/>
          </a:prstGeom>
          <a:noFill/>
          <a:ln>
            <a:noFill/>
          </a:ln>
        </p:spPr>
      </p:pic>
      <p:pic>
        <p:nvPicPr>
          <p:cNvPr id="1479" name="Google Shape;1479;p121"/>
          <p:cNvPicPr preferRelativeResize="0"/>
          <p:nvPr/>
        </p:nvPicPr>
        <p:blipFill rotWithShape="1">
          <a:blip r:embed="rId36">
            <a:alphaModFix/>
          </a:blip>
          <a:srcRect/>
          <a:stretch/>
        </p:blipFill>
        <p:spPr>
          <a:xfrm>
            <a:off x="5131739" y="2093353"/>
            <a:ext cx="501225" cy="668300"/>
          </a:xfrm>
          <a:prstGeom prst="rect">
            <a:avLst/>
          </a:prstGeom>
          <a:noFill/>
          <a:ln>
            <a:noFill/>
          </a:ln>
        </p:spPr>
      </p:pic>
      <p:pic>
        <p:nvPicPr>
          <p:cNvPr id="1480" name="Google Shape;1480;p121"/>
          <p:cNvPicPr preferRelativeResize="0"/>
          <p:nvPr/>
        </p:nvPicPr>
        <p:blipFill rotWithShape="1">
          <a:blip r:embed="rId37">
            <a:alphaModFix/>
          </a:blip>
          <a:srcRect/>
          <a:stretch/>
        </p:blipFill>
        <p:spPr>
          <a:xfrm>
            <a:off x="5747544" y="2093353"/>
            <a:ext cx="501225" cy="668300"/>
          </a:xfrm>
          <a:prstGeom prst="rect">
            <a:avLst/>
          </a:prstGeom>
          <a:noFill/>
          <a:ln>
            <a:noFill/>
          </a:ln>
        </p:spPr>
      </p:pic>
      <p:pic>
        <p:nvPicPr>
          <p:cNvPr id="1481" name="Google Shape;1481;p121"/>
          <p:cNvPicPr preferRelativeResize="0"/>
          <p:nvPr/>
        </p:nvPicPr>
        <p:blipFill rotWithShape="1">
          <a:blip r:embed="rId38">
            <a:alphaModFix/>
          </a:blip>
          <a:srcRect/>
          <a:stretch/>
        </p:blipFill>
        <p:spPr>
          <a:xfrm>
            <a:off x="6363349" y="2093353"/>
            <a:ext cx="501225" cy="668300"/>
          </a:xfrm>
          <a:prstGeom prst="rect">
            <a:avLst/>
          </a:prstGeom>
          <a:noFill/>
          <a:ln>
            <a:noFill/>
          </a:ln>
        </p:spPr>
      </p:pic>
      <p:pic>
        <p:nvPicPr>
          <p:cNvPr id="1482" name="Google Shape;1482;p121"/>
          <p:cNvPicPr preferRelativeResize="0"/>
          <p:nvPr/>
        </p:nvPicPr>
        <p:blipFill rotWithShape="1">
          <a:blip r:embed="rId39">
            <a:alphaModFix/>
          </a:blip>
          <a:srcRect/>
          <a:stretch/>
        </p:blipFill>
        <p:spPr>
          <a:xfrm>
            <a:off x="6979153" y="2093353"/>
            <a:ext cx="501225" cy="668300"/>
          </a:xfrm>
          <a:prstGeom prst="rect">
            <a:avLst/>
          </a:prstGeom>
          <a:noFill/>
          <a:ln>
            <a:noFill/>
          </a:ln>
        </p:spPr>
      </p:pic>
      <p:pic>
        <p:nvPicPr>
          <p:cNvPr id="1483" name="Google Shape;1483;p121"/>
          <p:cNvPicPr preferRelativeResize="0"/>
          <p:nvPr/>
        </p:nvPicPr>
        <p:blipFill rotWithShape="1">
          <a:blip r:embed="rId40">
            <a:alphaModFix/>
          </a:blip>
          <a:srcRect/>
          <a:stretch/>
        </p:blipFill>
        <p:spPr>
          <a:xfrm>
            <a:off x="7594959" y="2093353"/>
            <a:ext cx="501225" cy="668300"/>
          </a:xfrm>
          <a:prstGeom prst="rect">
            <a:avLst/>
          </a:prstGeom>
          <a:noFill/>
          <a:ln>
            <a:noFill/>
          </a:ln>
        </p:spPr>
      </p:pic>
      <p:pic>
        <p:nvPicPr>
          <p:cNvPr id="1484" name="Google Shape;1484;p121"/>
          <p:cNvPicPr preferRelativeResize="0"/>
          <p:nvPr/>
        </p:nvPicPr>
        <p:blipFill rotWithShape="1">
          <a:blip r:embed="rId41">
            <a:alphaModFix/>
          </a:blip>
          <a:srcRect/>
          <a:stretch/>
        </p:blipFill>
        <p:spPr>
          <a:xfrm>
            <a:off x="8210764" y="2093353"/>
            <a:ext cx="501225" cy="668300"/>
          </a:xfrm>
          <a:prstGeom prst="rect">
            <a:avLst/>
          </a:prstGeom>
          <a:noFill/>
          <a:ln>
            <a:noFill/>
          </a:ln>
        </p:spPr>
      </p:pic>
      <p:sp>
        <p:nvSpPr>
          <p:cNvPr id="1485" name="Google Shape;1485;p121"/>
          <p:cNvSpPr txBox="1"/>
          <p:nvPr/>
        </p:nvSpPr>
        <p:spPr>
          <a:xfrm>
            <a:off x="3187908" y="1667251"/>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a:solidFill>
                  <a:schemeClr val="lt1"/>
                </a:solidFill>
                <a:latin typeface="Source Sans Pro"/>
                <a:ea typeface="Source Sans Pro"/>
                <a:cs typeface="Source Sans Pro"/>
                <a:sym typeface="Source Sans Pro"/>
              </a:rPr>
              <a:t>Spark Features</a:t>
            </a:r>
            <a:endParaRPr sz="1200" b="0" i="0">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6063405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dk1"/>
        </a:solidFill>
        <a:effectLst/>
      </p:bgPr>
    </p:bg>
    <p:spTree>
      <p:nvGrpSpPr>
        <p:cNvPr id="1" name="Shape 1486"/>
        <p:cNvGrpSpPr/>
        <p:nvPr/>
      </p:nvGrpSpPr>
      <p:grpSpPr>
        <a:xfrm>
          <a:off x="0" y="0"/>
          <a:ext cx="0" cy="0"/>
          <a:chOff x="0" y="0"/>
          <a:chExt cx="0" cy="0"/>
        </a:xfrm>
      </p:grpSpPr>
      <p:pic>
        <p:nvPicPr>
          <p:cNvPr id="1487" name="Google Shape;1487;p122"/>
          <p:cNvPicPr preferRelativeResize="0"/>
          <p:nvPr/>
        </p:nvPicPr>
        <p:blipFill rotWithShape="1">
          <a:blip r:embed="rId2">
            <a:alphaModFix/>
          </a:blip>
          <a:srcRect/>
          <a:stretch/>
        </p:blipFill>
        <p:spPr>
          <a:xfrm>
            <a:off x="7919917" y="6453827"/>
            <a:ext cx="1050506" cy="238115"/>
          </a:xfrm>
          <a:prstGeom prst="rect">
            <a:avLst/>
          </a:prstGeom>
          <a:noFill/>
          <a:ln>
            <a:noFill/>
          </a:ln>
        </p:spPr>
      </p:pic>
      <p:sp>
        <p:nvSpPr>
          <p:cNvPr id="1488" name="Google Shape;1488;p122"/>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rtl="0">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1489" name="Google Shape;1489;p122"/>
          <p:cNvSpPr txBox="1"/>
          <p:nvPr/>
        </p:nvSpPr>
        <p:spPr>
          <a:xfrm>
            <a:off x="226510" y="1691425"/>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080"/>
              <a:buFont typeface="Arial"/>
              <a:buNone/>
            </a:pPr>
            <a:r>
              <a:rPr lang="en" sz="1200" b="0" i="0">
                <a:solidFill>
                  <a:schemeClr val="lt1"/>
                </a:solidFill>
                <a:latin typeface="Source Sans Pro"/>
                <a:ea typeface="Source Sans Pro"/>
                <a:cs typeface="Source Sans Pro"/>
                <a:sym typeface="Source Sans Pro"/>
              </a:rPr>
              <a:t>Misc </a:t>
            </a:r>
            <a:endParaRPr sz="1200" b="0" i="0">
              <a:solidFill>
                <a:schemeClr val="lt1"/>
              </a:solidFill>
              <a:latin typeface="Source Sans Pro"/>
              <a:ea typeface="Source Sans Pro"/>
              <a:cs typeface="Source Sans Pro"/>
              <a:sym typeface="Source Sans Pro"/>
            </a:endParaRPr>
          </a:p>
        </p:txBody>
      </p:sp>
      <p:pic>
        <p:nvPicPr>
          <p:cNvPr id="1490" name="Google Shape;1490;p122"/>
          <p:cNvPicPr preferRelativeResize="0"/>
          <p:nvPr/>
        </p:nvPicPr>
        <p:blipFill rotWithShape="1">
          <a:blip r:embed="rId3">
            <a:alphaModFix/>
          </a:blip>
          <a:srcRect/>
          <a:stretch/>
        </p:blipFill>
        <p:spPr>
          <a:xfrm>
            <a:off x="181964" y="2284058"/>
            <a:ext cx="560050" cy="746733"/>
          </a:xfrm>
          <a:prstGeom prst="rect">
            <a:avLst/>
          </a:prstGeom>
          <a:noFill/>
          <a:ln>
            <a:noFill/>
          </a:ln>
        </p:spPr>
      </p:pic>
      <p:pic>
        <p:nvPicPr>
          <p:cNvPr id="1491" name="Google Shape;1491;p122"/>
          <p:cNvPicPr preferRelativeResize="0"/>
          <p:nvPr/>
        </p:nvPicPr>
        <p:blipFill rotWithShape="1">
          <a:blip r:embed="rId4">
            <a:alphaModFix/>
          </a:blip>
          <a:srcRect/>
          <a:stretch/>
        </p:blipFill>
        <p:spPr>
          <a:xfrm>
            <a:off x="720928" y="2284058"/>
            <a:ext cx="560050" cy="746733"/>
          </a:xfrm>
          <a:prstGeom prst="rect">
            <a:avLst/>
          </a:prstGeom>
          <a:noFill/>
          <a:ln>
            <a:noFill/>
          </a:ln>
        </p:spPr>
      </p:pic>
      <p:pic>
        <p:nvPicPr>
          <p:cNvPr id="1492" name="Google Shape;1492;p122"/>
          <p:cNvPicPr preferRelativeResize="0"/>
          <p:nvPr/>
        </p:nvPicPr>
        <p:blipFill rotWithShape="1">
          <a:blip r:embed="rId5">
            <a:alphaModFix/>
          </a:blip>
          <a:srcRect/>
          <a:stretch/>
        </p:blipFill>
        <p:spPr>
          <a:xfrm>
            <a:off x="1259892" y="2284058"/>
            <a:ext cx="560050" cy="746733"/>
          </a:xfrm>
          <a:prstGeom prst="rect">
            <a:avLst/>
          </a:prstGeom>
          <a:noFill/>
          <a:ln>
            <a:noFill/>
          </a:ln>
        </p:spPr>
      </p:pic>
      <p:pic>
        <p:nvPicPr>
          <p:cNvPr id="1493" name="Google Shape;1493;p122"/>
          <p:cNvPicPr preferRelativeResize="0"/>
          <p:nvPr/>
        </p:nvPicPr>
        <p:blipFill rotWithShape="1">
          <a:blip r:embed="rId6">
            <a:alphaModFix/>
          </a:blip>
          <a:srcRect/>
          <a:stretch/>
        </p:blipFill>
        <p:spPr>
          <a:xfrm>
            <a:off x="1798856" y="2284058"/>
            <a:ext cx="560050" cy="746733"/>
          </a:xfrm>
          <a:prstGeom prst="rect">
            <a:avLst/>
          </a:prstGeom>
          <a:noFill/>
          <a:ln>
            <a:noFill/>
          </a:ln>
        </p:spPr>
      </p:pic>
      <p:pic>
        <p:nvPicPr>
          <p:cNvPr id="1494" name="Google Shape;1494;p122"/>
          <p:cNvPicPr preferRelativeResize="0"/>
          <p:nvPr/>
        </p:nvPicPr>
        <p:blipFill rotWithShape="1">
          <a:blip r:embed="rId7">
            <a:alphaModFix/>
          </a:blip>
          <a:srcRect/>
          <a:stretch/>
        </p:blipFill>
        <p:spPr>
          <a:xfrm>
            <a:off x="2337820" y="2284058"/>
            <a:ext cx="560050" cy="746733"/>
          </a:xfrm>
          <a:prstGeom prst="rect">
            <a:avLst/>
          </a:prstGeom>
          <a:noFill/>
          <a:ln>
            <a:noFill/>
          </a:ln>
        </p:spPr>
      </p:pic>
      <p:pic>
        <p:nvPicPr>
          <p:cNvPr id="1495" name="Google Shape;1495;p122"/>
          <p:cNvPicPr preferRelativeResize="0"/>
          <p:nvPr/>
        </p:nvPicPr>
        <p:blipFill rotWithShape="1">
          <a:blip r:embed="rId8">
            <a:alphaModFix/>
          </a:blip>
          <a:srcRect/>
          <a:stretch/>
        </p:blipFill>
        <p:spPr>
          <a:xfrm>
            <a:off x="2876784" y="2284058"/>
            <a:ext cx="560050" cy="746733"/>
          </a:xfrm>
          <a:prstGeom prst="rect">
            <a:avLst/>
          </a:prstGeom>
          <a:noFill/>
          <a:ln>
            <a:noFill/>
          </a:ln>
        </p:spPr>
      </p:pic>
      <p:pic>
        <p:nvPicPr>
          <p:cNvPr id="1496" name="Google Shape;1496;p122"/>
          <p:cNvPicPr preferRelativeResize="0"/>
          <p:nvPr/>
        </p:nvPicPr>
        <p:blipFill rotWithShape="1">
          <a:blip r:embed="rId9">
            <a:alphaModFix/>
          </a:blip>
          <a:srcRect/>
          <a:stretch/>
        </p:blipFill>
        <p:spPr>
          <a:xfrm>
            <a:off x="3415748" y="2284058"/>
            <a:ext cx="560050" cy="746733"/>
          </a:xfrm>
          <a:prstGeom prst="rect">
            <a:avLst/>
          </a:prstGeom>
          <a:noFill/>
          <a:ln>
            <a:noFill/>
          </a:ln>
        </p:spPr>
      </p:pic>
      <p:pic>
        <p:nvPicPr>
          <p:cNvPr id="1497" name="Google Shape;1497;p122"/>
          <p:cNvPicPr preferRelativeResize="0"/>
          <p:nvPr/>
        </p:nvPicPr>
        <p:blipFill rotWithShape="1">
          <a:blip r:embed="rId10">
            <a:alphaModFix/>
          </a:blip>
          <a:srcRect/>
          <a:stretch/>
        </p:blipFill>
        <p:spPr>
          <a:xfrm>
            <a:off x="3954712" y="2284058"/>
            <a:ext cx="560050" cy="746733"/>
          </a:xfrm>
          <a:prstGeom prst="rect">
            <a:avLst/>
          </a:prstGeom>
          <a:noFill/>
          <a:ln>
            <a:noFill/>
          </a:ln>
        </p:spPr>
      </p:pic>
      <p:pic>
        <p:nvPicPr>
          <p:cNvPr id="1498" name="Google Shape;1498;p122"/>
          <p:cNvPicPr preferRelativeResize="0"/>
          <p:nvPr/>
        </p:nvPicPr>
        <p:blipFill rotWithShape="1">
          <a:blip r:embed="rId11">
            <a:alphaModFix/>
          </a:blip>
          <a:srcRect/>
          <a:stretch/>
        </p:blipFill>
        <p:spPr>
          <a:xfrm>
            <a:off x="4493676" y="2284058"/>
            <a:ext cx="560050" cy="746733"/>
          </a:xfrm>
          <a:prstGeom prst="rect">
            <a:avLst/>
          </a:prstGeom>
          <a:noFill/>
          <a:ln>
            <a:noFill/>
          </a:ln>
        </p:spPr>
      </p:pic>
      <p:pic>
        <p:nvPicPr>
          <p:cNvPr id="1499" name="Google Shape;1499;p122"/>
          <p:cNvPicPr preferRelativeResize="0"/>
          <p:nvPr/>
        </p:nvPicPr>
        <p:blipFill rotWithShape="1">
          <a:blip r:embed="rId12">
            <a:alphaModFix/>
          </a:blip>
          <a:srcRect/>
          <a:stretch/>
        </p:blipFill>
        <p:spPr>
          <a:xfrm>
            <a:off x="5032640" y="2284058"/>
            <a:ext cx="560050" cy="746733"/>
          </a:xfrm>
          <a:prstGeom prst="rect">
            <a:avLst/>
          </a:prstGeom>
          <a:noFill/>
          <a:ln>
            <a:noFill/>
          </a:ln>
        </p:spPr>
      </p:pic>
      <p:pic>
        <p:nvPicPr>
          <p:cNvPr id="1500" name="Google Shape;1500;p122"/>
          <p:cNvPicPr preferRelativeResize="0"/>
          <p:nvPr/>
        </p:nvPicPr>
        <p:blipFill rotWithShape="1">
          <a:blip r:embed="rId13">
            <a:alphaModFix/>
          </a:blip>
          <a:srcRect/>
          <a:stretch/>
        </p:blipFill>
        <p:spPr>
          <a:xfrm>
            <a:off x="5571604" y="2284058"/>
            <a:ext cx="560050" cy="746733"/>
          </a:xfrm>
          <a:prstGeom prst="rect">
            <a:avLst/>
          </a:prstGeom>
          <a:noFill/>
          <a:ln>
            <a:noFill/>
          </a:ln>
        </p:spPr>
      </p:pic>
      <p:pic>
        <p:nvPicPr>
          <p:cNvPr id="1501" name="Google Shape;1501;p122"/>
          <p:cNvPicPr preferRelativeResize="0"/>
          <p:nvPr/>
        </p:nvPicPr>
        <p:blipFill rotWithShape="1">
          <a:blip r:embed="rId14">
            <a:alphaModFix/>
          </a:blip>
          <a:srcRect/>
          <a:stretch/>
        </p:blipFill>
        <p:spPr>
          <a:xfrm>
            <a:off x="6110568" y="2284058"/>
            <a:ext cx="560050" cy="746733"/>
          </a:xfrm>
          <a:prstGeom prst="rect">
            <a:avLst/>
          </a:prstGeom>
          <a:noFill/>
          <a:ln>
            <a:noFill/>
          </a:ln>
        </p:spPr>
      </p:pic>
      <p:pic>
        <p:nvPicPr>
          <p:cNvPr id="1502" name="Google Shape;1502;p122"/>
          <p:cNvPicPr preferRelativeResize="0"/>
          <p:nvPr/>
        </p:nvPicPr>
        <p:blipFill rotWithShape="1">
          <a:blip r:embed="rId15">
            <a:alphaModFix/>
          </a:blip>
          <a:srcRect/>
          <a:stretch/>
        </p:blipFill>
        <p:spPr>
          <a:xfrm>
            <a:off x="6649532" y="2284058"/>
            <a:ext cx="560050" cy="746733"/>
          </a:xfrm>
          <a:prstGeom prst="rect">
            <a:avLst/>
          </a:prstGeom>
          <a:noFill/>
          <a:ln>
            <a:noFill/>
          </a:ln>
        </p:spPr>
      </p:pic>
      <p:pic>
        <p:nvPicPr>
          <p:cNvPr id="1503" name="Google Shape;1503;p122"/>
          <p:cNvPicPr preferRelativeResize="0"/>
          <p:nvPr/>
        </p:nvPicPr>
        <p:blipFill rotWithShape="1">
          <a:blip r:embed="rId16">
            <a:alphaModFix/>
          </a:blip>
          <a:srcRect/>
          <a:stretch/>
        </p:blipFill>
        <p:spPr>
          <a:xfrm>
            <a:off x="7188496" y="2284058"/>
            <a:ext cx="560050" cy="746733"/>
          </a:xfrm>
          <a:prstGeom prst="rect">
            <a:avLst/>
          </a:prstGeom>
          <a:noFill/>
          <a:ln>
            <a:noFill/>
          </a:ln>
        </p:spPr>
      </p:pic>
      <p:pic>
        <p:nvPicPr>
          <p:cNvPr id="1504" name="Google Shape;1504;p122"/>
          <p:cNvPicPr preferRelativeResize="0"/>
          <p:nvPr/>
        </p:nvPicPr>
        <p:blipFill rotWithShape="1">
          <a:blip r:embed="rId17">
            <a:alphaModFix/>
          </a:blip>
          <a:srcRect/>
          <a:stretch/>
        </p:blipFill>
        <p:spPr>
          <a:xfrm>
            <a:off x="7727460" y="2284058"/>
            <a:ext cx="560050" cy="746733"/>
          </a:xfrm>
          <a:prstGeom prst="rect">
            <a:avLst/>
          </a:prstGeom>
          <a:noFill/>
          <a:ln>
            <a:noFill/>
          </a:ln>
        </p:spPr>
      </p:pic>
      <p:pic>
        <p:nvPicPr>
          <p:cNvPr id="1505" name="Google Shape;1505;p122"/>
          <p:cNvPicPr preferRelativeResize="0"/>
          <p:nvPr/>
        </p:nvPicPr>
        <p:blipFill rotWithShape="1">
          <a:blip r:embed="rId18">
            <a:alphaModFix/>
          </a:blip>
          <a:srcRect/>
          <a:stretch/>
        </p:blipFill>
        <p:spPr>
          <a:xfrm>
            <a:off x="8266419" y="2284058"/>
            <a:ext cx="560050" cy="746733"/>
          </a:xfrm>
          <a:prstGeom prst="rect">
            <a:avLst/>
          </a:prstGeom>
          <a:noFill/>
          <a:ln>
            <a:noFill/>
          </a:ln>
        </p:spPr>
      </p:pic>
      <p:pic>
        <p:nvPicPr>
          <p:cNvPr id="1506" name="Google Shape;1506;p122"/>
          <p:cNvPicPr preferRelativeResize="0"/>
          <p:nvPr/>
        </p:nvPicPr>
        <p:blipFill rotWithShape="1">
          <a:blip r:embed="rId19">
            <a:alphaModFix/>
          </a:blip>
          <a:srcRect/>
          <a:stretch/>
        </p:blipFill>
        <p:spPr>
          <a:xfrm>
            <a:off x="185348" y="3284632"/>
            <a:ext cx="560050" cy="746733"/>
          </a:xfrm>
          <a:prstGeom prst="rect">
            <a:avLst/>
          </a:prstGeom>
          <a:noFill/>
          <a:ln>
            <a:noFill/>
          </a:ln>
        </p:spPr>
      </p:pic>
      <p:pic>
        <p:nvPicPr>
          <p:cNvPr id="1507" name="Google Shape;1507;p122"/>
          <p:cNvPicPr preferRelativeResize="0"/>
          <p:nvPr/>
        </p:nvPicPr>
        <p:blipFill rotWithShape="1">
          <a:blip r:embed="rId20">
            <a:alphaModFix/>
          </a:blip>
          <a:srcRect/>
          <a:stretch/>
        </p:blipFill>
        <p:spPr>
          <a:xfrm>
            <a:off x="768864" y="3284632"/>
            <a:ext cx="560050" cy="746733"/>
          </a:xfrm>
          <a:prstGeom prst="rect">
            <a:avLst/>
          </a:prstGeom>
          <a:noFill/>
          <a:ln>
            <a:noFill/>
          </a:ln>
        </p:spPr>
      </p:pic>
      <p:pic>
        <p:nvPicPr>
          <p:cNvPr id="1508" name="Google Shape;1508;p122"/>
          <p:cNvPicPr preferRelativeResize="0"/>
          <p:nvPr/>
        </p:nvPicPr>
        <p:blipFill rotWithShape="1">
          <a:blip r:embed="rId21">
            <a:alphaModFix/>
          </a:blip>
          <a:srcRect/>
          <a:stretch/>
        </p:blipFill>
        <p:spPr>
          <a:xfrm>
            <a:off x="1341794" y="3284632"/>
            <a:ext cx="560050" cy="746733"/>
          </a:xfrm>
          <a:prstGeom prst="rect">
            <a:avLst/>
          </a:prstGeom>
          <a:noFill/>
          <a:ln>
            <a:noFill/>
          </a:ln>
        </p:spPr>
      </p:pic>
      <p:pic>
        <p:nvPicPr>
          <p:cNvPr id="1509" name="Google Shape;1509;p122"/>
          <p:cNvPicPr preferRelativeResize="0"/>
          <p:nvPr/>
        </p:nvPicPr>
        <p:blipFill rotWithShape="1">
          <a:blip r:embed="rId22">
            <a:alphaModFix/>
          </a:blip>
          <a:srcRect/>
          <a:stretch/>
        </p:blipFill>
        <p:spPr>
          <a:xfrm>
            <a:off x="1876080" y="3284632"/>
            <a:ext cx="560050" cy="746733"/>
          </a:xfrm>
          <a:prstGeom prst="rect">
            <a:avLst/>
          </a:prstGeom>
          <a:noFill/>
          <a:ln>
            <a:noFill/>
          </a:ln>
        </p:spPr>
      </p:pic>
      <p:pic>
        <p:nvPicPr>
          <p:cNvPr id="1510" name="Google Shape;1510;p122"/>
          <p:cNvPicPr preferRelativeResize="0"/>
          <p:nvPr/>
        </p:nvPicPr>
        <p:blipFill rotWithShape="1">
          <a:blip r:embed="rId23">
            <a:alphaModFix/>
          </a:blip>
          <a:srcRect/>
          <a:stretch/>
        </p:blipFill>
        <p:spPr>
          <a:xfrm>
            <a:off x="2410366" y="3284632"/>
            <a:ext cx="560050" cy="746733"/>
          </a:xfrm>
          <a:prstGeom prst="rect">
            <a:avLst/>
          </a:prstGeom>
          <a:noFill/>
          <a:ln>
            <a:noFill/>
          </a:ln>
        </p:spPr>
      </p:pic>
      <p:pic>
        <p:nvPicPr>
          <p:cNvPr id="1511" name="Google Shape;1511;p122"/>
          <p:cNvPicPr preferRelativeResize="0"/>
          <p:nvPr/>
        </p:nvPicPr>
        <p:blipFill rotWithShape="1">
          <a:blip r:embed="rId24">
            <a:alphaModFix/>
          </a:blip>
          <a:srcRect/>
          <a:stretch/>
        </p:blipFill>
        <p:spPr>
          <a:xfrm>
            <a:off x="2944652" y="3284632"/>
            <a:ext cx="560050" cy="746733"/>
          </a:xfrm>
          <a:prstGeom prst="rect">
            <a:avLst/>
          </a:prstGeom>
          <a:noFill/>
          <a:ln>
            <a:noFill/>
          </a:ln>
        </p:spPr>
      </p:pic>
      <p:pic>
        <p:nvPicPr>
          <p:cNvPr id="1512" name="Google Shape;1512;p122"/>
          <p:cNvPicPr preferRelativeResize="0"/>
          <p:nvPr/>
        </p:nvPicPr>
        <p:blipFill rotWithShape="1">
          <a:blip r:embed="rId25">
            <a:alphaModFix/>
          </a:blip>
          <a:srcRect/>
          <a:stretch/>
        </p:blipFill>
        <p:spPr>
          <a:xfrm>
            <a:off x="3478938" y="3284632"/>
            <a:ext cx="560050" cy="746733"/>
          </a:xfrm>
          <a:prstGeom prst="rect">
            <a:avLst/>
          </a:prstGeom>
          <a:noFill/>
          <a:ln>
            <a:noFill/>
          </a:ln>
        </p:spPr>
      </p:pic>
      <p:pic>
        <p:nvPicPr>
          <p:cNvPr id="1513" name="Google Shape;1513;p122"/>
          <p:cNvPicPr preferRelativeResize="0"/>
          <p:nvPr/>
        </p:nvPicPr>
        <p:blipFill rotWithShape="1">
          <a:blip r:embed="rId26">
            <a:alphaModFix/>
          </a:blip>
          <a:srcRect/>
          <a:stretch/>
        </p:blipFill>
        <p:spPr>
          <a:xfrm>
            <a:off x="6356075" y="5214667"/>
            <a:ext cx="560050" cy="746733"/>
          </a:xfrm>
          <a:prstGeom prst="rect">
            <a:avLst/>
          </a:prstGeom>
          <a:noFill/>
          <a:ln>
            <a:noFill/>
          </a:ln>
        </p:spPr>
      </p:pic>
      <p:pic>
        <p:nvPicPr>
          <p:cNvPr id="1514" name="Google Shape;1514;p122"/>
          <p:cNvPicPr preferRelativeResize="0"/>
          <p:nvPr/>
        </p:nvPicPr>
        <p:blipFill rotWithShape="1">
          <a:blip r:embed="rId27">
            <a:alphaModFix/>
          </a:blip>
          <a:srcRect/>
          <a:stretch/>
        </p:blipFill>
        <p:spPr>
          <a:xfrm>
            <a:off x="6872148" y="5214667"/>
            <a:ext cx="560050" cy="746733"/>
          </a:xfrm>
          <a:prstGeom prst="rect">
            <a:avLst/>
          </a:prstGeom>
          <a:noFill/>
          <a:ln>
            <a:noFill/>
          </a:ln>
        </p:spPr>
      </p:pic>
      <p:pic>
        <p:nvPicPr>
          <p:cNvPr id="1515" name="Google Shape;1515;p122"/>
          <p:cNvPicPr preferRelativeResize="0"/>
          <p:nvPr/>
        </p:nvPicPr>
        <p:blipFill rotWithShape="1">
          <a:blip r:embed="rId28">
            <a:alphaModFix/>
          </a:blip>
          <a:srcRect/>
          <a:stretch/>
        </p:blipFill>
        <p:spPr>
          <a:xfrm>
            <a:off x="7388221" y="5214667"/>
            <a:ext cx="560050" cy="746733"/>
          </a:xfrm>
          <a:prstGeom prst="rect">
            <a:avLst/>
          </a:prstGeom>
          <a:noFill/>
          <a:ln>
            <a:noFill/>
          </a:ln>
        </p:spPr>
      </p:pic>
      <p:pic>
        <p:nvPicPr>
          <p:cNvPr id="1516" name="Google Shape;1516;p122"/>
          <p:cNvPicPr preferRelativeResize="0"/>
          <p:nvPr/>
        </p:nvPicPr>
        <p:blipFill rotWithShape="1">
          <a:blip r:embed="rId29">
            <a:alphaModFix/>
          </a:blip>
          <a:srcRect/>
          <a:stretch/>
        </p:blipFill>
        <p:spPr>
          <a:xfrm>
            <a:off x="7904294" y="5214667"/>
            <a:ext cx="560050" cy="746733"/>
          </a:xfrm>
          <a:prstGeom prst="rect">
            <a:avLst/>
          </a:prstGeom>
          <a:noFill/>
          <a:ln>
            <a:noFill/>
          </a:ln>
        </p:spPr>
      </p:pic>
      <p:pic>
        <p:nvPicPr>
          <p:cNvPr id="1517" name="Google Shape;1517;p122"/>
          <p:cNvPicPr preferRelativeResize="0"/>
          <p:nvPr/>
        </p:nvPicPr>
        <p:blipFill rotWithShape="1">
          <a:blip r:embed="rId30">
            <a:alphaModFix/>
          </a:blip>
          <a:srcRect/>
          <a:stretch/>
        </p:blipFill>
        <p:spPr>
          <a:xfrm>
            <a:off x="8420365" y="5214667"/>
            <a:ext cx="560050" cy="746733"/>
          </a:xfrm>
          <a:prstGeom prst="rect">
            <a:avLst/>
          </a:prstGeom>
          <a:noFill/>
          <a:ln>
            <a:noFill/>
          </a:ln>
        </p:spPr>
      </p:pic>
      <p:pic>
        <p:nvPicPr>
          <p:cNvPr id="1518" name="Google Shape;1518;p122"/>
          <p:cNvPicPr preferRelativeResize="0"/>
          <p:nvPr/>
        </p:nvPicPr>
        <p:blipFill rotWithShape="1">
          <a:blip r:embed="rId31">
            <a:alphaModFix/>
          </a:blip>
          <a:srcRect/>
          <a:stretch/>
        </p:blipFill>
        <p:spPr>
          <a:xfrm>
            <a:off x="4013224" y="3204616"/>
            <a:ext cx="560050" cy="746733"/>
          </a:xfrm>
          <a:prstGeom prst="rect">
            <a:avLst/>
          </a:prstGeom>
          <a:noFill/>
          <a:ln>
            <a:noFill/>
          </a:ln>
        </p:spPr>
      </p:pic>
      <p:pic>
        <p:nvPicPr>
          <p:cNvPr id="1519" name="Google Shape;1519;p122"/>
          <p:cNvPicPr preferRelativeResize="0"/>
          <p:nvPr/>
        </p:nvPicPr>
        <p:blipFill rotWithShape="1">
          <a:blip r:embed="rId32">
            <a:alphaModFix/>
          </a:blip>
          <a:srcRect/>
          <a:stretch/>
        </p:blipFill>
        <p:spPr>
          <a:xfrm>
            <a:off x="4547510" y="3204616"/>
            <a:ext cx="560050" cy="746733"/>
          </a:xfrm>
          <a:prstGeom prst="rect">
            <a:avLst/>
          </a:prstGeom>
          <a:noFill/>
          <a:ln>
            <a:noFill/>
          </a:ln>
        </p:spPr>
      </p:pic>
      <p:pic>
        <p:nvPicPr>
          <p:cNvPr id="1520" name="Google Shape;1520;p122"/>
          <p:cNvPicPr preferRelativeResize="0"/>
          <p:nvPr/>
        </p:nvPicPr>
        <p:blipFill rotWithShape="1">
          <a:blip r:embed="rId33">
            <a:alphaModFix/>
          </a:blip>
          <a:srcRect/>
          <a:stretch/>
        </p:blipFill>
        <p:spPr>
          <a:xfrm>
            <a:off x="5081796" y="3204616"/>
            <a:ext cx="560050" cy="746733"/>
          </a:xfrm>
          <a:prstGeom prst="rect">
            <a:avLst/>
          </a:prstGeom>
          <a:noFill/>
          <a:ln>
            <a:noFill/>
          </a:ln>
        </p:spPr>
      </p:pic>
      <p:pic>
        <p:nvPicPr>
          <p:cNvPr id="1521" name="Google Shape;1521;p122"/>
          <p:cNvPicPr preferRelativeResize="0"/>
          <p:nvPr/>
        </p:nvPicPr>
        <p:blipFill rotWithShape="1">
          <a:blip r:embed="rId34">
            <a:alphaModFix/>
          </a:blip>
          <a:srcRect/>
          <a:stretch/>
        </p:blipFill>
        <p:spPr>
          <a:xfrm>
            <a:off x="5616082" y="3204616"/>
            <a:ext cx="560050" cy="746733"/>
          </a:xfrm>
          <a:prstGeom prst="rect">
            <a:avLst/>
          </a:prstGeom>
          <a:noFill/>
          <a:ln>
            <a:noFill/>
          </a:ln>
        </p:spPr>
      </p:pic>
      <p:pic>
        <p:nvPicPr>
          <p:cNvPr id="1522" name="Google Shape;1522;p122"/>
          <p:cNvPicPr preferRelativeResize="0"/>
          <p:nvPr/>
        </p:nvPicPr>
        <p:blipFill rotWithShape="1">
          <a:blip r:embed="rId35">
            <a:alphaModFix/>
          </a:blip>
          <a:srcRect/>
          <a:stretch/>
        </p:blipFill>
        <p:spPr>
          <a:xfrm>
            <a:off x="6150368" y="3204616"/>
            <a:ext cx="560050" cy="746733"/>
          </a:xfrm>
          <a:prstGeom prst="rect">
            <a:avLst/>
          </a:prstGeom>
          <a:noFill/>
          <a:ln>
            <a:noFill/>
          </a:ln>
        </p:spPr>
      </p:pic>
      <p:pic>
        <p:nvPicPr>
          <p:cNvPr id="1523" name="Google Shape;1523;p122"/>
          <p:cNvPicPr preferRelativeResize="0"/>
          <p:nvPr/>
        </p:nvPicPr>
        <p:blipFill rotWithShape="1">
          <a:blip r:embed="rId36">
            <a:alphaModFix/>
          </a:blip>
          <a:srcRect/>
          <a:stretch/>
        </p:blipFill>
        <p:spPr>
          <a:xfrm>
            <a:off x="6684654" y="3204616"/>
            <a:ext cx="560050" cy="746733"/>
          </a:xfrm>
          <a:prstGeom prst="rect">
            <a:avLst/>
          </a:prstGeom>
          <a:noFill/>
          <a:ln>
            <a:noFill/>
          </a:ln>
        </p:spPr>
      </p:pic>
      <p:pic>
        <p:nvPicPr>
          <p:cNvPr id="1524" name="Google Shape;1524;p122"/>
          <p:cNvPicPr preferRelativeResize="0"/>
          <p:nvPr/>
        </p:nvPicPr>
        <p:blipFill rotWithShape="1">
          <a:blip r:embed="rId37">
            <a:alphaModFix/>
          </a:blip>
          <a:srcRect/>
          <a:stretch/>
        </p:blipFill>
        <p:spPr>
          <a:xfrm>
            <a:off x="7218940" y="3204616"/>
            <a:ext cx="560050" cy="746733"/>
          </a:xfrm>
          <a:prstGeom prst="rect">
            <a:avLst/>
          </a:prstGeom>
          <a:noFill/>
          <a:ln>
            <a:noFill/>
          </a:ln>
        </p:spPr>
      </p:pic>
      <p:pic>
        <p:nvPicPr>
          <p:cNvPr id="1525" name="Google Shape;1525;p122"/>
          <p:cNvPicPr preferRelativeResize="0"/>
          <p:nvPr/>
        </p:nvPicPr>
        <p:blipFill rotWithShape="1">
          <a:blip r:embed="rId38">
            <a:alphaModFix/>
          </a:blip>
          <a:srcRect/>
          <a:stretch/>
        </p:blipFill>
        <p:spPr>
          <a:xfrm>
            <a:off x="7753226" y="3204616"/>
            <a:ext cx="560050" cy="746733"/>
          </a:xfrm>
          <a:prstGeom prst="rect">
            <a:avLst/>
          </a:prstGeom>
          <a:noFill/>
          <a:ln>
            <a:noFill/>
          </a:ln>
        </p:spPr>
      </p:pic>
      <p:pic>
        <p:nvPicPr>
          <p:cNvPr id="1526" name="Google Shape;1526;p122"/>
          <p:cNvPicPr preferRelativeResize="0"/>
          <p:nvPr/>
        </p:nvPicPr>
        <p:blipFill rotWithShape="1">
          <a:blip r:embed="rId39">
            <a:alphaModFix/>
          </a:blip>
          <a:srcRect/>
          <a:stretch/>
        </p:blipFill>
        <p:spPr>
          <a:xfrm>
            <a:off x="8287509" y="3204616"/>
            <a:ext cx="560050" cy="746733"/>
          </a:xfrm>
          <a:prstGeom prst="rect">
            <a:avLst/>
          </a:prstGeom>
          <a:noFill/>
          <a:ln>
            <a:noFill/>
          </a:ln>
        </p:spPr>
      </p:pic>
      <p:pic>
        <p:nvPicPr>
          <p:cNvPr id="1527" name="Google Shape;1527;p122"/>
          <p:cNvPicPr preferRelativeResize="0"/>
          <p:nvPr/>
        </p:nvPicPr>
        <p:blipFill rotWithShape="1">
          <a:blip r:embed="rId40">
            <a:alphaModFix/>
          </a:blip>
          <a:srcRect/>
          <a:stretch/>
        </p:blipFill>
        <p:spPr>
          <a:xfrm>
            <a:off x="781745" y="4179696"/>
            <a:ext cx="560050" cy="746733"/>
          </a:xfrm>
          <a:prstGeom prst="rect">
            <a:avLst/>
          </a:prstGeom>
          <a:noFill/>
          <a:ln>
            <a:noFill/>
          </a:ln>
        </p:spPr>
      </p:pic>
      <p:pic>
        <p:nvPicPr>
          <p:cNvPr id="1528" name="Google Shape;1528;p122"/>
          <p:cNvPicPr preferRelativeResize="0"/>
          <p:nvPr/>
        </p:nvPicPr>
        <p:blipFill rotWithShape="1">
          <a:blip r:embed="rId41">
            <a:alphaModFix/>
          </a:blip>
          <a:srcRect/>
          <a:stretch/>
        </p:blipFill>
        <p:spPr>
          <a:xfrm>
            <a:off x="1424849" y="4179696"/>
            <a:ext cx="560050" cy="746733"/>
          </a:xfrm>
          <a:prstGeom prst="rect">
            <a:avLst/>
          </a:prstGeom>
          <a:noFill/>
          <a:ln>
            <a:noFill/>
          </a:ln>
        </p:spPr>
      </p:pic>
      <p:pic>
        <p:nvPicPr>
          <p:cNvPr id="1529" name="Google Shape;1529;p122"/>
          <p:cNvPicPr preferRelativeResize="0"/>
          <p:nvPr/>
        </p:nvPicPr>
        <p:blipFill rotWithShape="1">
          <a:blip r:embed="rId42">
            <a:alphaModFix/>
          </a:blip>
          <a:srcRect/>
          <a:stretch/>
        </p:blipFill>
        <p:spPr>
          <a:xfrm>
            <a:off x="185347" y="4179696"/>
            <a:ext cx="560050" cy="746733"/>
          </a:xfrm>
          <a:prstGeom prst="rect">
            <a:avLst/>
          </a:prstGeom>
          <a:noFill/>
          <a:ln>
            <a:noFill/>
          </a:ln>
        </p:spPr>
      </p:pic>
      <p:pic>
        <p:nvPicPr>
          <p:cNvPr id="1530" name="Google Shape;1530;p122"/>
          <p:cNvPicPr preferRelativeResize="0"/>
          <p:nvPr/>
        </p:nvPicPr>
        <p:blipFill rotWithShape="1">
          <a:blip r:embed="rId43">
            <a:alphaModFix/>
          </a:blip>
          <a:srcRect/>
          <a:stretch/>
        </p:blipFill>
        <p:spPr>
          <a:xfrm>
            <a:off x="2000663" y="4179696"/>
            <a:ext cx="560050" cy="746733"/>
          </a:xfrm>
          <a:prstGeom prst="rect">
            <a:avLst/>
          </a:prstGeom>
          <a:noFill/>
          <a:ln>
            <a:noFill/>
          </a:ln>
        </p:spPr>
      </p:pic>
      <p:pic>
        <p:nvPicPr>
          <p:cNvPr id="1531" name="Google Shape;1531;p122"/>
          <p:cNvPicPr preferRelativeResize="0"/>
          <p:nvPr/>
        </p:nvPicPr>
        <p:blipFill rotWithShape="1">
          <a:blip r:embed="rId44">
            <a:alphaModFix/>
          </a:blip>
          <a:srcRect/>
          <a:stretch/>
        </p:blipFill>
        <p:spPr>
          <a:xfrm>
            <a:off x="2576477" y="4179696"/>
            <a:ext cx="560050" cy="746733"/>
          </a:xfrm>
          <a:prstGeom prst="rect">
            <a:avLst/>
          </a:prstGeom>
          <a:noFill/>
          <a:ln>
            <a:noFill/>
          </a:ln>
        </p:spPr>
      </p:pic>
      <p:pic>
        <p:nvPicPr>
          <p:cNvPr id="1532" name="Google Shape;1532;p122"/>
          <p:cNvPicPr preferRelativeResize="0"/>
          <p:nvPr/>
        </p:nvPicPr>
        <p:blipFill rotWithShape="1">
          <a:blip r:embed="rId45">
            <a:alphaModFix/>
          </a:blip>
          <a:srcRect/>
          <a:stretch/>
        </p:blipFill>
        <p:spPr>
          <a:xfrm>
            <a:off x="3152291" y="4179696"/>
            <a:ext cx="560050" cy="746733"/>
          </a:xfrm>
          <a:prstGeom prst="rect">
            <a:avLst/>
          </a:prstGeom>
          <a:noFill/>
          <a:ln>
            <a:noFill/>
          </a:ln>
        </p:spPr>
      </p:pic>
      <p:pic>
        <p:nvPicPr>
          <p:cNvPr id="1533" name="Google Shape;1533;p122"/>
          <p:cNvPicPr preferRelativeResize="0"/>
          <p:nvPr/>
        </p:nvPicPr>
        <p:blipFill rotWithShape="1">
          <a:blip r:embed="rId46">
            <a:alphaModFix/>
          </a:blip>
          <a:srcRect/>
          <a:stretch/>
        </p:blipFill>
        <p:spPr>
          <a:xfrm>
            <a:off x="3728105" y="4179696"/>
            <a:ext cx="560050" cy="746733"/>
          </a:xfrm>
          <a:prstGeom prst="rect">
            <a:avLst/>
          </a:prstGeom>
          <a:noFill/>
          <a:ln>
            <a:noFill/>
          </a:ln>
        </p:spPr>
      </p:pic>
      <p:pic>
        <p:nvPicPr>
          <p:cNvPr id="1534" name="Google Shape;1534;p122"/>
          <p:cNvPicPr preferRelativeResize="0"/>
          <p:nvPr/>
        </p:nvPicPr>
        <p:blipFill rotWithShape="1">
          <a:blip r:embed="rId47">
            <a:alphaModFix/>
          </a:blip>
          <a:srcRect/>
          <a:stretch/>
        </p:blipFill>
        <p:spPr>
          <a:xfrm>
            <a:off x="4303919" y="4179696"/>
            <a:ext cx="560050" cy="746733"/>
          </a:xfrm>
          <a:prstGeom prst="rect">
            <a:avLst/>
          </a:prstGeom>
          <a:noFill/>
          <a:ln>
            <a:noFill/>
          </a:ln>
        </p:spPr>
      </p:pic>
      <p:pic>
        <p:nvPicPr>
          <p:cNvPr id="1535" name="Google Shape;1535;p122"/>
          <p:cNvPicPr preferRelativeResize="0"/>
          <p:nvPr/>
        </p:nvPicPr>
        <p:blipFill rotWithShape="1">
          <a:blip r:embed="rId48">
            <a:alphaModFix/>
          </a:blip>
          <a:srcRect/>
          <a:stretch/>
        </p:blipFill>
        <p:spPr>
          <a:xfrm>
            <a:off x="4879733" y="4179696"/>
            <a:ext cx="560050" cy="746733"/>
          </a:xfrm>
          <a:prstGeom prst="rect">
            <a:avLst/>
          </a:prstGeom>
          <a:noFill/>
          <a:ln>
            <a:noFill/>
          </a:ln>
        </p:spPr>
      </p:pic>
      <p:pic>
        <p:nvPicPr>
          <p:cNvPr id="1536" name="Google Shape;1536;p122"/>
          <p:cNvPicPr preferRelativeResize="0"/>
          <p:nvPr/>
        </p:nvPicPr>
        <p:blipFill rotWithShape="1">
          <a:blip r:embed="rId49">
            <a:alphaModFix/>
          </a:blip>
          <a:srcRect/>
          <a:stretch/>
        </p:blipFill>
        <p:spPr>
          <a:xfrm>
            <a:off x="5455547" y="4179696"/>
            <a:ext cx="560050" cy="746733"/>
          </a:xfrm>
          <a:prstGeom prst="rect">
            <a:avLst/>
          </a:prstGeom>
          <a:noFill/>
          <a:ln>
            <a:noFill/>
          </a:ln>
        </p:spPr>
      </p:pic>
      <p:pic>
        <p:nvPicPr>
          <p:cNvPr id="1537" name="Google Shape;1537;p122"/>
          <p:cNvPicPr preferRelativeResize="0"/>
          <p:nvPr/>
        </p:nvPicPr>
        <p:blipFill rotWithShape="1">
          <a:blip r:embed="rId50">
            <a:alphaModFix/>
          </a:blip>
          <a:srcRect/>
          <a:stretch/>
        </p:blipFill>
        <p:spPr>
          <a:xfrm>
            <a:off x="6031361" y="4179696"/>
            <a:ext cx="560050" cy="746733"/>
          </a:xfrm>
          <a:prstGeom prst="rect">
            <a:avLst/>
          </a:prstGeom>
          <a:noFill/>
          <a:ln>
            <a:noFill/>
          </a:ln>
        </p:spPr>
      </p:pic>
      <p:pic>
        <p:nvPicPr>
          <p:cNvPr id="1538" name="Google Shape;1538;p122"/>
          <p:cNvPicPr preferRelativeResize="0"/>
          <p:nvPr/>
        </p:nvPicPr>
        <p:blipFill rotWithShape="1">
          <a:blip r:embed="rId51">
            <a:alphaModFix/>
          </a:blip>
          <a:srcRect/>
          <a:stretch/>
        </p:blipFill>
        <p:spPr>
          <a:xfrm>
            <a:off x="6607175" y="4179696"/>
            <a:ext cx="560050" cy="746733"/>
          </a:xfrm>
          <a:prstGeom prst="rect">
            <a:avLst/>
          </a:prstGeom>
          <a:noFill/>
          <a:ln>
            <a:noFill/>
          </a:ln>
        </p:spPr>
      </p:pic>
      <p:pic>
        <p:nvPicPr>
          <p:cNvPr id="1539" name="Google Shape;1539;p122"/>
          <p:cNvPicPr preferRelativeResize="0"/>
          <p:nvPr/>
        </p:nvPicPr>
        <p:blipFill rotWithShape="1">
          <a:blip r:embed="rId52">
            <a:alphaModFix/>
          </a:blip>
          <a:srcRect/>
          <a:stretch/>
        </p:blipFill>
        <p:spPr>
          <a:xfrm>
            <a:off x="7182989" y="4179696"/>
            <a:ext cx="560050" cy="746733"/>
          </a:xfrm>
          <a:prstGeom prst="rect">
            <a:avLst/>
          </a:prstGeom>
          <a:noFill/>
          <a:ln>
            <a:noFill/>
          </a:ln>
        </p:spPr>
      </p:pic>
      <p:pic>
        <p:nvPicPr>
          <p:cNvPr id="1540" name="Google Shape;1540;p122"/>
          <p:cNvPicPr preferRelativeResize="0"/>
          <p:nvPr/>
        </p:nvPicPr>
        <p:blipFill rotWithShape="1">
          <a:blip r:embed="rId53">
            <a:alphaModFix/>
          </a:blip>
          <a:srcRect/>
          <a:stretch/>
        </p:blipFill>
        <p:spPr>
          <a:xfrm>
            <a:off x="7758803" y="4179696"/>
            <a:ext cx="560050" cy="746733"/>
          </a:xfrm>
          <a:prstGeom prst="rect">
            <a:avLst/>
          </a:prstGeom>
          <a:noFill/>
          <a:ln>
            <a:noFill/>
          </a:ln>
        </p:spPr>
      </p:pic>
      <p:pic>
        <p:nvPicPr>
          <p:cNvPr id="1541" name="Google Shape;1541;p122"/>
          <p:cNvPicPr preferRelativeResize="0"/>
          <p:nvPr/>
        </p:nvPicPr>
        <p:blipFill rotWithShape="1">
          <a:blip r:embed="rId54">
            <a:alphaModFix/>
          </a:blip>
          <a:srcRect/>
          <a:stretch/>
        </p:blipFill>
        <p:spPr>
          <a:xfrm>
            <a:off x="143543" y="5214667"/>
            <a:ext cx="560050" cy="746733"/>
          </a:xfrm>
          <a:prstGeom prst="rect">
            <a:avLst/>
          </a:prstGeom>
          <a:noFill/>
          <a:ln>
            <a:noFill/>
          </a:ln>
        </p:spPr>
      </p:pic>
      <p:pic>
        <p:nvPicPr>
          <p:cNvPr id="1542" name="Google Shape;1542;p122"/>
          <p:cNvPicPr preferRelativeResize="0"/>
          <p:nvPr/>
        </p:nvPicPr>
        <p:blipFill rotWithShape="1">
          <a:blip r:embed="rId55">
            <a:alphaModFix/>
          </a:blip>
          <a:srcRect/>
          <a:stretch/>
        </p:blipFill>
        <p:spPr>
          <a:xfrm>
            <a:off x="679272" y="5214667"/>
            <a:ext cx="560050" cy="746733"/>
          </a:xfrm>
          <a:prstGeom prst="rect">
            <a:avLst/>
          </a:prstGeom>
          <a:noFill/>
          <a:ln>
            <a:noFill/>
          </a:ln>
        </p:spPr>
      </p:pic>
      <p:pic>
        <p:nvPicPr>
          <p:cNvPr id="1543" name="Google Shape;1543;p122"/>
          <p:cNvPicPr preferRelativeResize="0"/>
          <p:nvPr/>
        </p:nvPicPr>
        <p:blipFill rotWithShape="1">
          <a:blip r:embed="rId56">
            <a:alphaModFix/>
          </a:blip>
          <a:srcRect/>
          <a:stretch/>
        </p:blipFill>
        <p:spPr>
          <a:xfrm>
            <a:off x="1195345" y="5214667"/>
            <a:ext cx="560050" cy="746733"/>
          </a:xfrm>
          <a:prstGeom prst="rect">
            <a:avLst/>
          </a:prstGeom>
          <a:noFill/>
          <a:ln>
            <a:noFill/>
          </a:ln>
        </p:spPr>
      </p:pic>
      <p:pic>
        <p:nvPicPr>
          <p:cNvPr id="1544" name="Google Shape;1544;p122"/>
          <p:cNvPicPr preferRelativeResize="0"/>
          <p:nvPr/>
        </p:nvPicPr>
        <p:blipFill rotWithShape="1">
          <a:blip r:embed="rId57">
            <a:alphaModFix/>
          </a:blip>
          <a:srcRect/>
          <a:stretch/>
        </p:blipFill>
        <p:spPr>
          <a:xfrm>
            <a:off x="1711418" y="5214667"/>
            <a:ext cx="560050" cy="746733"/>
          </a:xfrm>
          <a:prstGeom prst="rect">
            <a:avLst/>
          </a:prstGeom>
          <a:noFill/>
          <a:ln>
            <a:noFill/>
          </a:ln>
        </p:spPr>
      </p:pic>
      <p:pic>
        <p:nvPicPr>
          <p:cNvPr id="1545" name="Google Shape;1545;p122"/>
          <p:cNvPicPr preferRelativeResize="0"/>
          <p:nvPr/>
        </p:nvPicPr>
        <p:blipFill rotWithShape="1">
          <a:blip r:embed="rId58">
            <a:alphaModFix/>
          </a:blip>
          <a:srcRect/>
          <a:stretch/>
        </p:blipFill>
        <p:spPr>
          <a:xfrm>
            <a:off x="8334613" y="4179696"/>
            <a:ext cx="560050" cy="746733"/>
          </a:xfrm>
          <a:prstGeom prst="rect">
            <a:avLst/>
          </a:prstGeom>
          <a:noFill/>
          <a:ln>
            <a:noFill/>
          </a:ln>
        </p:spPr>
      </p:pic>
      <p:pic>
        <p:nvPicPr>
          <p:cNvPr id="1546" name="Google Shape;1546;p122"/>
          <p:cNvPicPr preferRelativeResize="0"/>
          <p:nvPr/>
        </p:nvPicPr>
        <p:blipFill rotWithShape="1">
          <a:blip r:embed="rId59">
            <a:alphaModFix/>
          </a:blip>
          <a:srcRect/>
          <a:stretch/>
        </p:blipFill>
        <p:spPr>
          <a:xfrm>
            <a:off x="2227491" y="5214667"/>
            <a:ext cx="560050" cy="746733"/>
          </a:xfrm>
          <a:prstGeom prst="rect">
            <a:avLst/>
          </a:prstGeom>
          <a:noFill/>
          <a:ln>
            <a:noFill/>
          </a:ln>
        </p:spPr>
      </p:pic>
      <p:pic>
        <p:nvPicPr>
          <p:cNvPr id="1547" name="Google Shape;1547;p122"/>
          <p:cNvPicPr preferRelativeResize="0"/>
          <p:nvPr/>
        </p:nvPicPr>
        <p:blipFill rotWithShape="1">
          <a:blip r:embed="rId60">
            <a:alphaModFix/>
          </a:blip>
          <a:srcRect/>
          <a:stretch/>
        </p:blipFill>
        <p:spPr>
          <a:xfrm>
            <a:off x="2743564" y="5214667"/>
            <a:ext cx="560050" cy="746733"/>
          </a:xfrm>
          <a:prstGeom prst="rect">
            <a:avLst/>
          </a:prstGeom>
          <a:noFill/>
          <a:ln>
            <a:noFill/>
          </a:ln>
        </p:spPr>
      </p:pic>
      <p:pic>
        <p:nvPicPr>
          <p:cNvPr id="1548" name="Google Shape;1548;p122"/>
          <p:cNvPicPr preferRelativeResize="0"/>
          <p:nvPr/>
        </p:nvPicPr>
        <p:blipFill rotWithShape="1">
          <a:blip r:embed="rId61">
            <a:alphaModFix/>
          </a:blip>
          <a:srcRect/>
          <a:stretch/>
        </p:blipFill>
        <p:spPr>
          <a:xfrm>
            <a:off x="3259637" y="5214667"/>
            <a:ext cx="560050" cy="746733"/>
          </a:xfrm>
          <a:prstGeom prst="rect">
            <a:avLst/>
          </a:prstGeom>
          <a:noFill/>
          <a:ln>
            <a:noFill/>
          </a:ln>
        </p:spPr>
      </p:pic>
      <p:pic>
        <p:nvPicPr>
          <p:cNvPr id="1549" name="Google Shape;1549;p122"/>
          <p:cNvPicPr preferRelativeResize="0"/>
          <p:nvPr/>
        </p:nvPicPr>
        <p:blipFill rotWithShape="1">
          <a:blip r:embed="rId62">
            <a:alphaModFix/>
          </a:blip>
          <a:srcRect/>
          <a:stretch/>
        </p:blipFill>
        <p:spPr>
          <a:xfrm>
            <a:off x="3775710" y="5214667"/>
            <a:ext cx="560050" cy="746733"/>
          </a:xfrm>
          <a:prstGeom prst="rect">
            <a:avLst/>
          </a:prstGeom>
          <a:noFill/>
          <a:ln>
            <a:noFill/>
          </a:ln>
        </p:spPr>
      </p:pic>
      <p:pic>
        <p:nvPicPr>
          <p:cNvPr id="1550" name="Google Shape;1550;p122"/>
          <p:cNvPicPr preferRelativeResize="0"/>
          <p:nvPr/>
        </p:nvPicPr>
        <p:blipFill rotWithShape="1">
          <a:blip r:embed="rId63">
            <a:alphaModFix/>
          </a:blip>
          <a:srcRect/>
          <a:stretch/>
        </p:blipFill>
        <p:spPr>
          <a:xfrm>
            <a:off x="4291783" y="5214667"/>
            <a:ext cx="560050" cy="746733"/>
          </a:xfrm>
          <a:prstGeom prst="rect">
            <a:avLst/>
          </a:prstGeom>
          <a:noFill/>
          <a:ln>
            <a:noFill/>
          </a:ln>
        </p:spPr>
      </p:pic>
      <p:pic>
        <p:nvPicPr>
          <p:cNvPr id="1551" name="Google Shape;1551;p122"/>
          <p:cNvPicPr preferRelativeResize="0"/>
          <p:nvPr/>
        </p:nvPicPr>
        <p:blipFill rotWithShape="1">
          <a:blip r:embed="rId64">
            <a:alphaModFix/>
          </a:blip>
          <a:srcRect/>
          <a:stretch/>
        </p:blipFill>
        <p:spPr>
          <a:xfrm>
            <a:off x="4807856" y="5214667"/>
            <a:ext cx="560050" cy="746733"/>
          </a:xfrm>
          <a:prstGeom prst="rect">
            <a:avLst/>
          </a:prstGeom>
          <a:noFill/>
          <a:ln>
            <a:noFill/>
          </a:ln>
        </p:spPr>
      </p:pic>
      <p:pic>
        <p:nvPicPr>
          <p:cNvPr id="1552" name="Google Shape;1552;p122"/>
          <p:cNvPicPr preferRelativeResize="0"/>
          <p:nvPr/>
        </p:nvPicPr>
        <p:blipFill rotWithShape="1">
          <a:blip r:embed="rId65">
            <a:alphaModFix/>
          </a:blip>
          <a:srcRect/>
          <a:stretch/>
        </p:blipFill>
        <p:spPr>
          <a:xfrm>
            <a:off x="5323929" y="5214667"/>
            <a:ext cx="560050" cy="746733"/>
          </a:xfrm>
          <a:prstGeom prst="rect">
            <a:avLst/>
          </a:prstGeom>
          <a:noFill/>
          <a:ln>
            <a:noFill/>
          </a:ln>
        </p:spPr>
      </p:pic>
      <p:pic>
        <p:nvPicPr>
          <p:cNvPr id="1553" name="Google Shape;1553;p122"/>
          <p:cNvPicPr preferRelativeResize="0"/>
          <p:nvPr/>
        </p:nvPicPr>
        <p:blipFill rotWithShape="1">
          <a:blip r:embed="rId66">
            <a:alphaModFix/>
          </a:blip>
          <a:srcRect/>
          <a:stretch/>
        </p:blipFill>
        <p:spPr>
          <a:xfrm>
            <a:off x="5840002" y="5214667"/>
            <a:ext cx="560050" cy="746733"/>
          </a:xfrm>
          <a:prstGeom prst="rect">
            <a:avLst/>
          </a:prstGeom>
          <a:noFill/>
          <a:ln>
            <a:noFill/>
          </a:ln>
        </p:spPr>
      </p:pic>
    </p:spTree>
    <p:extLst>
      <p:ext uri="{BB962C8B-B14F-4D97-AF65-F5344CB8AC3E}">
        <p14:creationId xmlns:p14="http://schemas.microsoft.com/office/powerpoint/2010/main" val="1776963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dirty="0"/>
              <a:t>Bowie State University</a:t>
            </a:r>
          </a:p>
          <a:p>
            <a:pPr>
              <a:defRPr/>
            </a:pPr>
            <a:r>
              <a:rPr lang="en-US" altLang="en-US" dirty="0"/>
              <a:t>Department of Computer Science</a:t>
            </a:r>
          </a:p>
        </p:txBody>
      </p:sp>
    </p:spTree>
    <p:extLst>
      <p:ext uri="{BB962C8B-B14F-4D97-AF65-F5344CB8AC3E}">
        <p14:creationId xmlns:p14="http://schemas.microsoft.com/office/powerpoint/2010/main" val="106831519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554"/>
        <p:cNvGrpSpPr/>
        <p:nvPr/>
      </p:nvGrpSpPr>
      <p:grpSpPr>
        <a:xfrm>
          <a:off x="0" y="0"/>
          <a:ext cx="0" cy="0"/>
          <a:chOff x="0" y="0"/>
          <a:chExt cx="0" cy="0"/>
        </a:xfrm>
      </p:grpSpPr>
      <p:sp>
        <p:nvSpPr>
          <p:cNvPr id="1555" name="Google Shape;1555;p123"/>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rtl="0">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559468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OBJECT" type="obj">
  <p:cSld name="OBJECT">
    <p:bg>
      <p:bgPr>
        <a:solidFill>
          <a:schemeClr val="dk1"/>
        </a:solidFill>
        <a:effectLst/>
      </p:bgPr>
    </p:bg>
    <p:spTree>
      <p:nvGrpSpPr>
        <p:cNvPr id="1" name="Shape 1440"/>
        <p:cNvGrpSpPr/>
        <p:nvPr/>
      </p:nvGrpSpPr>
      <p:grpSpPr>
        <a:xfrm>
          <a:off x="0" y="0"/>
          <a:ext cx="0" cy="0"/>
          <a:chOff x="0" y="0"/>
          <a:chExt cx="0" cy="0"/>
        </a:xfrm>
      </p:grpSpPr>
      <p:sp>
        <p:nvSpPr>
          <p:cNvPr id="1441" name="Google Shape;1441;p151"/>
          <p:cNvSpPr txBox="1">
            <a:spLocks noGrp="1"/>
          </p:cNvSpPr>
          <p:nvPr>
            <p:ph type="title"/>
          </p:nvPr>
        </p:nvSpPr>
        <p:spPr>
          <a:xfrm>
            <a:off x="254760" y="275167"/>
            <a:ext cx="8560500" cy="1143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42" name="Google Shape;1442;p151"/>
          <p:cNvSpPr txBox="1">
            <a:spLocks noGrp="1"/>
          </p:cNvSpPr>
          <p:nvPr>
            <p:ph type="body" idx="1"/>
          </p:nvPr>
        </p:nvSpPr>
        <p:spPr>
          <a:xfrm>
            <a:off x="254760" y="1750484"/>
            <a:ext cx="8560500" cy="4525600"/>
          </a:xfrm>
          <a:prstGeom prst="rect">
            <a:avLst/>
          </a:prstGeom>
          <a:noFill/>
          <a:ln>
            <a:noFill/>
          </a:ln>
        </p:spPr>
        <p:txBody>
          <a:bodyPr spcFirstLastPara="1" wrap="square" lIns="91425" tIns="45700" rIns="91425" bIns="45700" anchor="t" anchorCtr="0">
            <a:noAutofit/>
          </a:bodyPr>
          <a:lstStyle>
            <a:lvl1pPr marL="457200" lvl="0" indent="-368300" algn="l" rtl="0">
              <a:lnSpc>
                <a:spcPct val="100000"/>
              </a:lnSpc>
              <a:spcBef>
                <a:spcPts val="500"/>
              </a:spcBef>
              <a:spcAft>
                <a:spcPts val="0"/>
              </a:spcAft>
              <a:buClr>
                <a:schemeClr val="lt1"/>
              </a:buClr>
              <a:buSzPts val="2200"/>
              <a:buChar char="•"/>
              <a:defRPr>
                <a:solidFill>
                  <a:schemeClr val="lt1"/>
                </a:solidFill>
              </a:defRPr>
            </a:lvl1pPr>
            <a:lvl2pPr marL="914400" lvl="1" indent="-342900" algn="l" rtl="0">
              <a:lnSpc>
                <a:spcPct val="100000"/>
              </a:lnSpc>
              <a:spcBef>
                <a:spcPts val="400"/>
              </a:spcBef>
              <a:spcAft>
                <a:spcPts val="0"/>
              </a:spcAft>
              <a:buClr>
                <a:schemeClr val="lt1"/>
              </a:buClr>
              <a:buSzPts val="1800"/>
              <a:buChar char="•"/>
              <a:defRPr>
                <a:solidFill>
                  <a:schemeClr val="lt1"/>
                </a:solidFill>
              </a:defRPr>
            </a:lvl2pPr>
            <a:lvl3pPr marL="1371600" lvl="2" indent="-317500" algn="l" rtl="0">
              <a:lnSpc>
                <a:spcPct val="100000"/>
              </a:lnSpc>
              <a:spcBef>
                <a:spcPts val="400"/>
              </a:spcBef>
              <a:spcAft>
                <a:spcPts val="0"/>
              </a:spcAft>
              <a:buClr>
                <a:schemeClr val="lt1"/>
              </a:buClr>
              <a:buSzPts val="1400"/>
              <a:buChar char="–"/>
              <a:defRPr>
                <a:solidFill>
                  <a:schemeClr val="lt1"/>
                </a:solidFill>
              </a:defRPr>
            </a:lvl3pPr>
            <a:lvl4pPr marL="1828800" lvl="3" indent="-336550" algn="l" rtl="0">
              <a:lnSpc>
                <a:spcPct val="100000"/>
              </a:lnSpc>
              <a:spcBef>
                <a:spcPts val="400"/>
              </a:spcBef>
              <a:spcAft>
                <a:spcPts val="0"/>
              </a:spcAft>
              <a:buClr>
                <a:schemeClr val="lt1"/>
              </a:buClr>
              <a:buSzPts val="1700"/>
              <a:buChar char="•"/>
              <a:defRPr>
                <a:solidFill>
                  <a:schemeClr val="lt1"/>
                </a:solidFill>
              </a:defRPr>
            </a:lvl4pPr>
            <a:lvl5pPr marL="2286000" lvl="4" indent="-311150" algn="l" rtl="0">
              <a:lnSpc>
                <a:spcPct val="100000"/>
              </a:lnSpc>
              <a:spcBef>
                <a:spcPts val="300"/>
              </a:spcBef>
              <a:spcAft>
                <a:spcPts val="0"/>
              </a:spcAft>
              <a:buClr>
                <a:schemeClr val="lt1"/>
              </a:buClr>
              <a:buSzPts val="1300"/>
              <a:buChar char="–"/>
              <a:defRPr>
                <a:solidFill>
                  <a:schemeClr val="lt1"/>
                </a:solidFill>
              </a:defRPr>
            </a:lvl5pPr>
            <a:lvl6pPr marL="2743200" lvl="5" indent="-342900" algn="l" rtl="0">
              <a:lnSpc>
                <a:spcPct val="100000"/>
              </a:lnSpc>
              <a:spcBef>
                <a:spcPts val="400"/>
              </a:spcBef>
              <a:spcAft>
                <a:spcPts val="0"/>
              </a:spcAft>
              <a:buClr>
                <a:schemeClr val="dk1"/>
              </a:buClr>
              <a:buSzPts val="1800"/>
              <a:buChar char="•"/>
              <a:defRPr/>
            </a:lvl6pPr>
            <a:lvl7pPr marL="3200400" lvl="6" indent="-342900" algn="l" rtl="0">
              <a:lnSpc>
                <a:spcPct val="100000"/>
              </a:lnSpc>
              <a:spcBef>
                <a:spcPts val="400"/>
              </a:spcBef>
              <a:spcAft>
                <a:spcPts val="0"/>
              </a:spcAft>
              <a:buClr>
                <a:schemeClr val="dk1"/>
              </a:buClr>
              <a:buSzPts val="1800"/>
              <a:buChar char="•"/>
              <a:defRPr/>
            </a:lvl7pPr>
            <a:lvl8pPr marL="3657600" lvl="7" indent="-342900" algn="l" rtl="0">
              <a:lnSpc>
                <a:spcPct val="100000"/>
              </a:lnSpc>
              <a:spcBef>
                <a:spcPts val="400"/>
              </a:spcBef>
              <a:spcAft>
                <a:spcPts val="0"/>
              </a:spcAft>
              <a:buClr>
                <a:schemeClr val="dk1"/>
              </a:buClr>
              <a:buSzPts val="1800"/>
              <a:buChar char="•"/>
              <a:defRPr/>
            </a:lvl8pPr>
            <a:lvl9pPr marL="4114800" lvl="8" indent="-342900" algn="l" rtl="0">
              <a:lnSpc>
                <a:spcPct val="100000"/>
              </a:lnSpc>
              <a:spcBef>
                <a:spcPts val="400"/>
              </a:spcBef>
              <a:spcAft>
                <a:spcPts val="0"/>
              </a:spcAft>
              <a:buClr>
                <a:schemeClr val="dk1"/>
              </a:buClr>
              <a:buSzPts val="1800"/>
              <a:buChar char="•"/>
              <a:defRPr/>
            </a:lvl9pPr>
          </a:lstStyle>
          <a:p>
            <a:endParaRPr/>
          </a:p>
        </p:txBody>
      </p:sp>
      <p:pic>
        <p:nvPicPr>
          <p:cNvPr id="1443" name="Google Shape;1443;p151"/>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189143036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dk1"/>
        </a:solidFill>
        <a:effectLst/>
      </p:bgPr>
    </p:bg>
    <p:spTree>
      <p:nvGrpSpPr>
        <p:cNvPr id="1" name="Shape 1444"/>
        <p:cNvGrpSpPr/>
        <p:nvPr/>
      </p:nvGrpSpPr>
      <p:grpSpPr>
        <a:xfrm>
          <a:off x="0" y="0"/>
          <a:ext cx="0" cy="0"/>
          <a:chOff x="0" y="0"/>
          <a:chExt cx="0" cy="0"/>
        </a:xfrm>
      </p:grpSpPr>
      <p:sp>
        <p:nvSpPr>
          <p:cNvPr id="1445" name="Google Shape;1445;p152"/>
          <p:cNvSpPr txBox="1">
            <a:spLocks noGrp="1"/>
          </p:cNvSpPr>
          <p:nvPr>
            <p:ph type="body" idx="1"/>
          </p:nvPr>
        </p:nvSpPr>
        <p:spPr>
          <a:xfrm>
            <a:off x="254760" y="1714895"/>
            <a:ext cx="4238700" cy="6396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500"/>
              </a:spcBef>
              <a:spcAft>
                <a:spcPts val="0"/>
              </a:spcAft>
              <a:buClr>
                <a:schemeClr val="lt1"/>
              </a:buClr>
              <a:buSzPts val="2200"/>
              <a:buNone/>
              <a:defRPr sz="2400" b="1" i="0">
                <a:solidFill>
                  <a:schemeClr val="lt1"/>
                </a:solidFill>
                <a:latin typeface="Source Sans Pro"/>
                <a:ea typeface="Source Sans Pro"/>
                <a:cs typeface="Source Sans Pro"/>
                <a:sym typeface="Source Sans Pro"/>
              </a:defRPr>
            </a:lvl1pPr>
            <a:lvl2pPr marL="914400" lvl="1" indent="-228600" algn="l" rtl="0">
              <a:lnSpc>
                <a:spcPct val="100000"/>
              </a:lnSpc>
              <a:spcBef>
                <a:spcPts val="400"/>
              </a:spcBef>
              <a:spcAft>
                <a:spcPts val="0"/>
              </a:spcAft>
              <a:buClr>
                <a:schemeClr val="lt1"/>
              </a:buClr>
              <a:buSzPts val="1800"/>
              <a:buNone/>
              <a:defRPr sz="2000" b="1"/>
            </a:lvl2pPr>
            <a:lvl3pPr marL="1371600" lvl="2" indent="-228600" algn="l" rtl="0">
              <a:lnSpc>
                <a:spcPct val="100000"/>
              </a:lnSpc>
              <a:spcBef>
                <a:spcPts val="400"/>
              </a:spcBef>
              <a:spcAft>
                <a:spcPts val="0"/>
              </a:spcAft>
              <a:buClr>
                <a:schemeClr val="lt1"/>
              </a:buClr>
              <a:buSzPts val="1400"/>
              <a:buNone/>
              <a:defRPr sz="1800" b="1"/>
            </a:lvl3pPr>
            <a:lvl4pPr marL="1828800" lvl="3" indent="-228600" algn="l" rtl="0">
              <a:lnSpc>
                <a:spcPct val="100000"/>
              </a:lnSpc>
              <a:spcBef>
                <a:spcPts val="300"/>
              </a:spcBef>
              <a:spcAft>
                <a:spcPts val="0"/>
              </a:spcAft>
              <a:buClr>
                <a:schemeClr val="lt1"/>
              </a:buClr>
              <a:buSzPts val="1400"/>
              <a:buNone/>
              <a:defRPr sz="1600" b="1"/>
            </a:lvl4pPr>
            <a:lvl5pPr marL="2286000" lvl="4" indent="-228600" algn="l" rtl="0">
              <a:lnSpc>
                <a:spcPct val="100000"/>
              </a:lnSpc>
              <a:spcBef>
                <a:spcPts val="300"/>
              </a:spcBef>
              <a:spcAft>
                <a:spcPts val="0"/>
              </a:spcAft>
              <a:buClr>
                <a:schemeClr val="lt1"/>
              </a:buClr>
              <a:buSzPts val="1300"/>
              <a:buNone/>
              <a:defRPr sz="1600" b="1"/>
            </a:lvl5pPr>
            <a:lvl6pPr marL="2743200" lvl="5" indent="-228600" algn="l" rtl="0">
              <a:lnSpc>
                <a:spcPct val="100000"/>
              </a:lnSpc>
              <a:spcBef>
                <a:spcPts val="300"/>
              </a:spcBef>
              <a:spcAft>
                <a:spcPts val="0"/>
              </a:spcAft>
              <a:buClr>
                <a:schemeClr val="dk1"/>
              </a:buClr>
              <a:buSzPts val="1600"/>
              <a:buNone/>
              <a:defRPr sz="1600" b="1"/>
            </a:lvl6pPr>
            <a:lvl7pPr marL="3200400" lvl="6" indent="-228600" algn="l" rtl="0">
              <a:lnSpc>
                <a:spcPct val="100000"/>
              </a:lnSpc>
              <a:spcBef>
                <a:spcPts val="300"/>
              </a:spcBef>
              <a:spcAft>
                <a:spcPts val="0"/>
              </a:spcAft>
              <a:buClr>
                <a:schemeClr val="dk1"/>
              </a:buClr>
              <a:buSzPts val="1600"/>
              <a:buNone/>
              <a:defRPr sz="1600" b="1"/>
            </a:lvl7pPr>
            <a:lvl8pPr marL="3657600" lvl="7" indent="-228600" algn="l" rtl="0">
              <a:lnSpc>
                <a:spcPct val="100000"/>
              </a:lnSpc>
              <a:spcBef>
                <a:spcPts val="300"/>
              </a:spcBef>
              <a:spcAft>
                <a:spcPts val="0"/>
              </a:spcAft>
              <a:buClr>
                <a:schemeClr val="dk1"/>
              </a:buClr>
              <a:buSzPts val="1600"/>
              <a:buNone/>
              <a:defRPr sz="1600" b="1"/>
            </a:lvl8pPr>
            <a:lvl9pPr marL="4114800" lvl="8" indent="-228600" algn="l" rtl="0">
              <a:lnSpc>
                <a:spcPct val="100000"/>
              </a:lnSpc>
              <a:spcBef>
                <a:spcPts val="300"/>
              </a:spcBef>
              <a:spcAft>
                <a:spcPts val="0"/>
              </a:spcAft>
              <a:buClr>
                <a:schemeClr val="dk1"/>
              </a:buClr>
              <a:buSzPts val="1600"/>
              <a:buNone/>
              <a:defRPr sz="1600" b="1"/>
            </a:lvl9pPr>
          </a:lstStyle>
          <a:p>
            <a:endParaRPr/>
          </a:p>
        </p:txBody>
      </p:sp>
      <p:sp>
        <p:nvSpPr>
          <p:cNvPr id="1446" name="Google Shape;1446;p152"/>
          <p:cNvSpPr txBox="1">
            <a:spLocks noGrp="1"/>
          </p:cNvSpPr>
          <p:nvPr>
            <p:ph type="body" idx="2"/>
          </p:nvPr>
        </p:nvSpPr>
        <p:spPr>
          <a:xfrm>
            <a:off x="4560360" y="1714895"/>
            <a:ext cx="4254900" cy="6396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500"/>
              </a:spcBef>
              <a:spcAft>
                <a:spcPts val="0"/>
              </a:spcAft>
              <a:buClr>
                <a:schemeClr val="lt1"/>
              </a:buClr>
              <a:buSzPts val="2200"/>
              <a:buNone/>
              <a:defRPr sz="2400" b="1" i="0">
                <a:solidFill>
                  <a:schemeClr val="lt1"/>
                </a:solidFill>
                <a:latin typeface="Source Sans Pro"/>
                <a:ea typeface="Source Sans Pro"/>
                <a:cs typeface="Source Sans Pro"/>
                <a:sym typeface="Source Sans Pro"/>
              </a:defRPr>
            </a:lvl1pPr>
            <a:lvl2pPr marL="914400" lvl="1" indent="-228600" algn="l" rtl="0">
              <a:lnSpc>
                <a:spcPct val="100000"/>
              </a:lnSpc>
              <a:spcBef>
                <a:spcPts val="400"/>
              </a:spcBef>
              <a:spcAft>
                <a:spcPts val="0"/>
              </a:spcAft>
              <a:buClr>
                <a:schemeClr val="lt1"/>
              </a:buClr>
              <a:buSzPts val="1800"/>
              <a:buNone/>
              <a:defRPr sz="2000" b="1"/>
            </a:lvl2pPr>
            <a:lvl3pPr marL="1371600" lvl="2" indent="-228600" algn="l" rtl="0">
              <a:lnSpc>
                <a:spcPct val="100000"/>
              </a:lnSpc>
              <a:spcBef>
                <a:spcPts val="400"/>
              </a:spcBef>
              <a:spcAft>
                <a:spcPts val="0"/>
              </a:spcAft>
              <a:buClr>
                <a:schemeClr val="lt1"/>
              </a:buClr>
              <a:buSzPts val="1400"/>
              <a:buNone/>
              <a:defRPr sz="1800" b="1"/>
            </a:lvl3pPr>
            <a:lvl4pPr marL="1828800" lvl="3" indent="-228600" algn="l" rtl="0">
              <a:lnSpc>
                <a:spcPct val="100000"/>
              </a:lnSpc>
              <a:spcBef>
                <a:spcPts val="300"/>
              </a:spcBef>
              <a:spcAft>
                <a:spcPts val="0"/>
              </a:spcAft>
              <a:buClr>
                <a:schemeClr val="lt1"/>
              </a:buClr>
              <a:buSzPts val="1400"/>
              <a:buNone/>
              <a:defRPr sz="1600" b="1"/>
            </a:lvl4pPr>
            <a:lvl5pPr marL="2286000" lvl="4" indent="-228600" algn="l" rtl="0">
              <a:lnSpc>
                <a:spcPct val="100000"/>
              </a:lnSpc>
              <a:spcBef>
                <a:spcPts val="300"/>
              </a:spcBef>
              <a:spcAft>
                <a:spcPts val="0"/>
              </a:spcAft>
              <a:buClr>
                <a:schemeClr val="lt1"/>
              </a:buClr>
              <a:buSzPts val="1300"/>
              <a:buNone/>
              <a:defRPr sz="1600" b="1"/>
            </a:lvl5pPr>
            <a:lvl6pPr marL="2743200" lvl="5" indent="-228600" algn="l" rtl="0">
              <a:lnSpc>
                <a:spcPct val="100000"/>
              </a:lnSpc>
              <a:spcBef>
                <a:spcPts val="300"/>
              </a:spcBef>
              <a:spcAft>
                <a:spcPts val="0"/>
              </a:spcAft>
              <a:buClr>
                <a:schemeClr val="dk1"/>
              </a:buClr>
              <a:buSzPts val="1600"/>
              <a:buNone/>
              <a:defRPr sz="1600" b="1"/>
            </a:lvl6pPr>
            <a:lvl7pPr marL="3200400" lvl="6" indent="-228600" algn="l" rtl="0">
              <a:lnSpc>
                <a:spcPct val="100000"/>
              </a:lnSpc>
              <a:spcBef>
                <a:spcPts val="300"/>
              </a:spcBef>
              <a:spcAft>
                <a:spcPts val="0"/>
              </a:spcAft>
              <a:buClr>
                <a:schemeClr val="dk1"/>
              </a:buClr>
              <a:buSzPts val="1600"/>
              <a:buNone/>
              <a:defRPr sz="1600" b="1"/>
            </a:lvl7pPr>
            <a:lvl8pPr marL="3657600" lvl="7" indent="-228600" algn="l" rtl="0">
              <a:lnSpc>
                <a:spcPct val="100000"/>
              </a:lnSpc>
              <a:spcBef>
                <a:spcPts val="300"/>
              </a:spcBef>
              <a:spcAft>
                <a:spcPts val="0"/>
              </a:spcAft>
              <a:buClr>
                <a:schemeClr val="dk1"/>
              </a:buClr>
              <a:buSzPts val="1600"/>
              <a:buNone/>
              <a:defRPr sz="1600" b="1"/>
            </a:lvl8pPr>
            <a:lvl9pPr marL="4114800" lvl="8" indent="-228600" algn="l" rtl="0">
              <a:lnSpc>
                <a:spcPct val="100000"/>
              </a:lnSpc>
              <a:spcBef>
                <a:spcPts val="300"/>
              </a:spcBef>
              <a:spcAft>
                <a:spcPts val="0"/>
              </a:spcAft>
              <a:buClr>
                <a:schemeClr val="dk1"/>
              </a:buClr>
              <a:buSzPts val="1600"/>
              <a:buNone/>
              <a:defRPr sz="1600" b="1"/>
            </a:lvl9pPr>
          </a:lstStyle>
          <a:p>
            <a:endParaRPr/>
          </a:p>
        </p:txBody>
      </p:sp>
      <p:sp>
        <p:nvSpPr>
          <p:cNvPr id="1447" name="Google Shape;1447;p152"/>
          <p:cNvSpPr txBox="1">
            <a:spLocks noGrp="1"/>
          </p:cNvSpPr>
          <p:nvPr>
            <p:ph type="title"/>
          </p:nvPr>
        </p:nvSpPr>
        <p:spPr>
          <a:xfrm>
            <a:off x="254760" y="275167"/>
            <a:ext cx="8560500" cy="1143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b="0" i="0">
                <a:solidFill>
                  <a:schemeClr val="lt1"/>
                </a:solidFill>
                <a:latin typeface="Source Sans Pro"/>
                <a:ea typeface="Source Sans Pro"/>
                <a:cs typeface="Source Sans Pro"/>
                <a:sym typeface="Source Sans Pro"/>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48" name="Google Shape;1448;p152"/>
          <p:cNvSpPr txBox="1">
            <a:spLocks noGrp="1"/>
          </p:cNvSpPr>
          <p:nvPr>
            <p:ph type="body" idx="3"/>
          </p:nvPr>
        </p:nvSpPr>
        <p:spPr>
          <a:xfrm>
            <a:off x="4572000" y="2457525"/>
            <a:ext cx="4243200" cy="39512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400"/>
              </a:spcBef>
              <a:spcAft>
                <a:spcPts val="0"/>
              </a:spcAft>
              <a:buClr>
                <a:schemeClr val="lt1"/>
              </a:buClr>
              <a:buSzPts val="1800"/>
              <a:buFont typeface="Arial"/>
              <a:buChar char="•"/>
              <a:defRPr sz="2000">
                <a:solidFill>
                  <a:schemeClr val="lt1"/>
                </a:solidFill>
              </a:defRPr>
            </a:lvl1pPr>
            <a:lvl2pPr marL="914400" lvl="1" indent="-336550" algn="l" rtl="0">
              <a:lnSpc>
                <a:spcPct val="100000"/>
              </a:lnSpc>
              <a:spcBef>
                <a:spcPts val="400"/>
              </a:spcBef>
              <a:spcAft>
                <a:spcPts val="0"/>
              </a:spcAft>
              <a:buClr>
                <a:schemeClr val="lt1"/>
              </a:buClr>
              <a:buSzPts val="1700"/>
              <a:buFont typeface="Merriweather Sans"/>
              <a:buChar char="–"/>
              <a:defRPr sz="1800">
                <a:solidFill>
                  <a:schemeClr val="lt1"/>
                </a:solidFill>
              </a:defRPr>
            </a:lvl2pPr>
            <a:lvl3pPr marL="1371600" lvl="2" indent="-298450" algn="l" rtl="0">
              <a:lnSpc>
                <a:spcPct val="100000"/>
              </a:lnSpc>
              <a:spcBef>
                <a:spcPts val="300"/>
              </a:spcBef>
              <a:spcAft>
                <a:spcPts val="0"/>
              </a:spcAft>
              <a:buClr>
                <a:schemeClr val="lt1"/>
              </a:buClr>
              <a:buSzPts val="1100"/>
              <a:buFont typeface="Arial"/>
              <a:buChar char="•"/>
              <a:defRPr sz="1400">
                <a:solidFill>
                  <a:schemeClr val="lt1"/>
                </a:solidFill>
              </a:defRPr>
            </a:lvl3pPr>
            <a:lvl4pPr marL="1828800" lvl="3" indent="-298450" algn="l" rtl="0">
              <a:lnSpc>
                <a:spcPct val="100000"/>
              </a:lnSpc>
              <a:spcBef>
                <a:spcPts val="200"/>
              </a:spcBef>
              <a:spcAft>
                <a:spcPts val="0"/>
              </a:spcAft>
              <a:buClr>
                <a:schemeClr val="lt1"/>
              </a:buClr>
              <a:buSzPts val="1100"/>
              <a:buFont typeface="Merriweather Sans"/>
              <a:buChar char="–"/>
              <a:defRPr sz="1200">
                <a:solidFill>
                  <a:schemeClr val="lt1"/>
                </a:solidFill>
              </a:defRPr>
            </a:lvl4pPr>
            <a:lvl5pPr marL="2286000" lvl="4" indent="-292100" algn="l" rtl="0">
              <a:lnSpc>
                <a:spcPct val="100000"/>
              </a:lnSpc>
              <a:spcBef>
                <a:spcPts val="200"/>
              </a:spcBef>
              <a:spcAft>
                <a:spcPts val="0"/>
              </a:spcAft>
              <a:buClr>
                <a:schemeClr val="lt1"/>
              </a:buClr>
              <a:buSzPts val="1000"/>
              <a:buFont typeface="Arial"/>
              <a:buChar char="•"/>
              <a:defRPr sz="1200">
                <a:solidFill>
                  <a:schemeClr val="lt1"/>
                </a:solidFill>
              </a:defRPr>
            </a:lvl5pPr>
            <a:lvl6pPr marL="2743200" lvl="5" indent="-330200" algn="l" rtl="0">
              <a:lnSpc>
                <a:spcPct val="100000"/>
              </a:lnSpc>
              <a:spcBef>
                <a:spcPts val="300"/>
              </a:spcBef>
              <a:spcAft>
                <a:spcPts val="0"/>
              </a:spcAft>
              <a:buClr>
                <a:schemeClr val="dk1"/>
              </a:buClr>
              <a:buSzPts val="1600"/>
              <a:buChar char="•"/>
              <a:defRPr sz="1600"/>
            </a:lvl6pPr>
            <a:lvl7pPr marL="3200400" lvl="6" indent="-330200" algn="l" rtl="0">
              <a:lnSpc>
                <a:spcPct val="100000"/>
              </a:lnSpc>
              <a:spcBef>
                <a:spcPts val="300"/>
              </a:spcBef>
              <a:spcAft>
                <a:spcPts val="0"/>
              </a:spcAft>
              <a:buClr>
                <a:schemeClr val="dk1"/>
              </a:buClr>
              <a:buSzPts val="1600"/>
              <a:buChar char="•"/>
              <a:defRPr sz="1600"/>
            </a:lvl7pPr>
            <a:lvl8pPr marL="3657600" lvl="7" indent="-330200" algn="l" rtl="0">
              <a:lnSpc>
                <a:spcPct val="100000"/>
              </a:lnSpc>
              <a:spcBef>
                <a:spcPts val="300"/>
              </a:spcBef>
              <a:spcAft>
                <a:spcPts val="0"/>
              </a:spcAft>
              <a:buClr>
                <a:schemeClr val="dk1"/>
              </a:buClr>
              <a:buSzPts val="1600"/>
              <a:buChar char="•"/>
              <a:defRPr sz="1600"/>
            </a:lvl8pPr>
            <a:lvl9pPr marL="4114800" lvl="8" indent="-330200" algn="l" rtl="0">
              <a:lnSpc>
                <a:spcPct val="100000"/>
              </a:lnSpc>
              <a:spcBef>
                <a:spcPts val="300"/>
              </a:spcBef>
              <a:spcAft>
                <a:spcPts val="0"/>
              </a:spcAft>
              <a:buClr>
                <a:schemeClr val="dk1"/>
              </a:buClr>
              <a:buSzPts val="1600"/>
              <a:buChar char="•"/>
              <a:defRPr sz="1600"/>
            </a:lvl9pPr>
          </a:lstStyle>
          <a:p>
            <a:endParaRPr/>
          </a:p>
        </p:txBody>
      </p:sp>
      <p:sp>
        <p:nvSpPr>
          <p:cNvPr id="1449" name="Google Shape;1449;p152"/>
          <p:cNvSpPr txBox="1">
            <a:spLocks noGrp="1"/>
          </p:cNvSpPr>
          <p:nvPr>
            <p:ph type="body" idx="4"/>
          </p:nvPr>
        </p:nvSpPr>
        <p:spPr>
          <a:xfrm>
            <a:off x="254760" y="2457525"/>
            <a:ext cx="4234500" cy="39512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400"/>
              </a:spcBef>
              <a:spcAft>
                <a:spcPts val="0"/>
              </a:spcAft>
              <a:buClr>
                <a:schemeClr val="lt1"/>
              </a:buClr>
              <a:buSzPts val="1800"/>
              <a:buFont typeface="Arial"/>
              <a:buChar char="•"/>
              <a:defRPr sz="2000">
                <a:solidFill>
                  <a:schemeClr val="lt1"/>
                </a:solidFill>
              </a:defRPr>
            </a:lvl1pPr>
            <a:lvl2pPr marL="914400" lvl="1" indent="-336550" algn="l" rtl="0">
              <a:lnSpc>
                <a:spcPct val="100000"/>
              </a:lnSpc>
              <a:spcBef>
                <a:spcPts val="400"/>
              </a:spcBef>
              <a:spcAft>
                <a:spcPts val="0"/>
              </a:spcAft>
              <a:buClr>
                <a:schemeClr val="lt1"/>
              </a:buClr>
              <a:buSzPts val="1700"/>
              <a:buFont typeface="Merriweather Sans"/>
              <a:buChar char="–"/>
              <a:defRPr sz="1800">
                <a:solidFill>
                  <a:schemeClr val="lt1"/>
                </a:solidFill>
              </a:defRPr>
            </a:lvl2pPr>
            <a:lvl3pPr marL="1371600" lvl="2" indent="-298450" algn="l" rtl="0">
              <a:lnSpc>
                <a:spcPct val="100000"/>
              </a:lnSpc>
              <a:spcBef>
                <a:spcPts val="300"/>
              </a:spcBef>
              <a:spcAft>
                <a:spcPts val="0"/>
              </a:spcAft>
              <a:buClr>
                <a:schemeClr val="lt1"/>
              </a:buClr>
              <a:buSzPts val="1100"/>
              <a:buFont typeface="Arial"/>
              <a:buChar char="•"/>
              <a:defRPr sz="1400">
                <a:solidFill>
                  <a:schemeClr val="lt1"/>
                </a:solidFill>
              </a:defRPr>
            </a:lvl3pPr>
            <a:lvl4pPr marL="1828800" lvl="3" indent="-298450" algn="l" rtl="0">
              <a:lnSpc>
                <a:spcPct val="100000"/>
              </a:lnSpc>
              <a:spcBef>
                <a:spcPts val="200"/>
              </a:spcBef>
              <a:spcAft>
                <a:spcPts val="0"/>
              </a:spcAft>
              <a:buClr>
                <a:schemeClr val="lt1"/>
              </a:buClr>
              <a:buSzPts val="1100"/>
              <a:buFont typeface="Merriweather Sans"/>
              <a:buChar char="–"/>
              <a:defRPr sz="1200">
                <a:solidFill>
                  <a:schemeClr val="lt1"/>
                </a:solidFill>
              </a:defRPr>
            </a:lvl4pPr>
            <a:lvl5pPr marL="2286000" lvl="4" indent="-292100" algn="l" rtl="0">
              <a:lnSpc>
                <a:spcPct val="100000"/>
              </a:lnSpc>
              <a:spcBef>
                <a:spcPts val="200"/>
              </a:spcBef>
              <a:spcAft>
                <a:spcPts val="0"/>
              </a:spcAft>
              <a:buClr>
                <a:schemeClr val="lt1"/>
              </a:buClr>
              <a:buSzPts val="1000"/>
              <a:buFont typeface="Arial"/>
              <a:buChar char="•"/>
              <a:defRPr sz="1200">
                <a:solidFill>
                  <a:schemeClr val="lt1"/>
                </a:solidFill>
              </a:defRPr>
            </a:lvl5pPr>
            <a:lvl6pPr marL="2743200" lvl="5" indent="-330200" algn="l" rtl="0">
              <a:lnSpc>
                <a:spcPct val="100000"/>
              </a:lnSpc>
              <a:spcBef>
                <a:spcPts val="300"/>
              </a:spcBef>
              <a:spcAft>
                <a:spcPts val="0"/>
              </a:spcAft>
              <a:buClr>
                <a:schemeClr val="dk1"/>
              </a:buClr>
              <a:buSzPts val="1600"/>
              <a:buChar char="•"/>
              <a:defRPr sz="1600"/>
            </a:lvl6pPr>
            <a:lvl7pPr marL="3200400" lvl="6" indent="-330200" algn="l" rtl="0">
              <a:lnSpc>
                <a:spcPct val="100000"/>
              </a:lnSpc>
              <a:spcBef>
                <a:spcPts val="300"/>
              </a:spcBef>
              <a:spcAft>
                <a:spcPts val="0"/>
              </a:spcAft>
              <a:buClr>
                <a:schemeClr val="dk1"/>
              </a:buClr>
              <a:buSzPts val="1600"/>
              <a:buChar char="•"/>
              <a:defRPr sz="1600"/>
            </a:lvl7pPr>
            <a:lvl8pPr marL="3657600" lvl="7" indent="-330200" algn="l" rtl="0">
              <a:lnSpc>
                <a:spcPct val="100000"/>
              </a:lnSpc>
              <a:spcBef>
                <a:spcPts val="300"/>
              </a:spcBef>
              <a:spcAft>
                <a:spcPts val="0"/>
              </a:spcAft>
              <a:buClr>
                <a:schemeClr val="dk1"/>
              </a:buClr>
              <a:buSzPts val="1600"/>
              <a:buChar char="•"/>
              <a:defRPr sz="1600"/>
            </a:lvl8pPr>
            <a:lvl9pPr marL="4114800" lvl="8" indent="-330200" algn="l" rtl="0">
              <a:lnSpc>
                <a:spcPct val="100000"/>
              </a:lnSpc>
              <a:spcBef>
                <a:spcPts val="300"/>
              </a:spcBef>
              <a:spcAft>
                <a:spcPts val="0"/>
              </a:spcAft>
              <a:buClr>
                <a:schemeClr val="dk1"/>
              </a:buClr>
              <a:buSzPts val="1600"/>
              <a:buChar char="•"/>
              <a:defRPr sz="1600"/>
            </a:lvl9pPr>
          </a:lstStyle>
          <a:p>
            <a:endParaRPr/>
          </a:p>
        </p:txBody>
      </p:sp>
      <p:pic>
        <p:nvPicPr>
          <p:cNvPr id="1450" name="Google Shape;1450;p152"/>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38391682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solidFill>
          <a:schemeClr val="dk1"/>
        </a:solidFill>
        <a:effectLst/>
      </p:bgPr>
    </p:bg>
    <p:spTree>
      <p:nvGrpSpPr>
        <p:cNvPr id="1" name="Shape 1451"/>
        <p:cNvGrpSpPr/>
        <p:nvPr/>
      </p:nvGrpSpPr>
      <p:grpSpPr>
        <a:xfrm>
          <a:off x="0" y="0"/>
          <a:ext cx="0" cy="0"/>
          <a:chOff x="0" y="0"/>
          <a:chExt cx="0" cy="0"/>
        </a:xfrm>
      </p:grpSpPr>
      <p:sp>
        <p:nvSpPr>
          <p:cNvPr id="1452" name="Google Shape;1452;p153"/>
          <p:cNvSpPr txBox="1">
            <a:spLocks noGrp="1"/>
          </p:cNvSpPr>
          <p:nvPr>
            <p:ph type="title"/>
          </p:nvPr>
        </p:nvSpPr>
        <p:spPr>
          <a:xfrm>
            <a:off x="254760" y="275167"/>
            <a:ext cx="8560500" cy="1143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b="0" i="0">
                <a:solidFill>
                  <a:schemeClr val="lt1"/>
                </a:solidFill>
                <a:latin typeface="Source Sans Pro"/>
                <a:ea typeface="Source Sans Pro"/>
                <a:cs typeface="Source Sans Pro"/>
                <a:sym typeface="Source Sans Pro"/>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453" name="Google Shape;1453;p153"/>
          <p:cNvPicPr preferRelativeResize="0"/>
          <p:nvPr/>
        </p:nvPicPr>
        <p:blipFill rotWithShape="1">
          <a:blip r:embed="rId2">
            <a:alphaModFix/>
          </a:blip>
          <a:srcRect/>
          <a:stretch/>
        </p:blipFill>
        <p:spPr>
          <a:xfrm>
            <a:off x="7919917" y="6453827"/>
            <a:ext cx="1050506" cy="238115"/>
          </a:xfrm>
          <a:prstGeom prst="rect">
            <a:avLst/>
          </a:prstGeom>
          <a:noFill/>
          <a:ln>
            <a:noFill/>
          </a:ln>
        </p:spPr>
      </p:pic>
      <p:pic>
        <p:nvPicPr>
          <p:cNvPr id="1454" name="Google Shape;1454;p153"/>
          <p:cNvPicPr preferRelativeResize="0"/>
          <p:nvPr/>
        </p:nvPicPr>
        <p:blipFill rotWithShape="1">
          <a:blip r:embed="rId3">
            <a:alphaModFix/>
          </a:blip>
          <a:srcRect/>
          <a:stretch/>
        </p:blipFill>
        <p:spPr>
          <a:xfrm>
            <a:off x="1209676" y="1600200"/>
            <a:ext cx="7172325" cy="4525432"/>
          </a:xfrm>
          <a:prstGeom prst="rect">
            <a:avLst/>
          </a:prstGeom>
          <a:noFill/>
          <a:ln>
            <a:noFill/>
          </a:ln>
        </p:spPr>
      </p:pic>
    </p:spTree>
    <p:extLst>
      <p:ext uri="{BB962C8B-B14F-4D97-AF65-F5344CB8AC3E}">
        <p14:creationId xmlns:p14="http://schemas.microsoft.com/office/powerpoint/2010/main" val="30188318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dk1"/>
        </a:solidFill>
        <a:effectLst/>
      </p:bgPr>
    </p:bg>
    <p:spTree>
      <p:nvGrpSpPr>
        <p:cNvPr id="1" name="Shape 1455"/>
        <p:cNvGrpSpPr/>
        <p:nvPr/>
      </p:nvGrpSpPr>
      <p:grpSpPr>
        <a:xfrm>
          <a:off x="0" y="0"/>
          <a:ext cx="0" cy="0"/>
          <a:chOff x="0" y="0"/>
          <a:chExt cx="0" cy="0"/>
        </a:xfrm>
      </p:grpSpPr>
      <p:pic>
        <p:nvPicPr>
          <p:cNvPr id="1456" name="Google Shape;1456;p154"/>
          <p:cNvPicPr preferRelativeResize="0"/>
          <p:nvPr/>
        </p:nvPicPr>
        <p:blipFill rotWithShape="1">
          <a:blip r:embed="rId2">
            <a:alphaModFix/>
          </a:blip>
          <a:srcRect/>
          <a:stretch/>
        </p:blipFill>
        <p:spPr>
          <a:xfrm>
            <a:off x="7919917" y="6453827"/>
            <a:ext cx="1050506" cy="238115"/>
          </a:xfrm>
          <a:prstGeom prst="rect">
            <a:avLst/>
          </a:prstGeom>
          <a:noFill/>
          <a:ln>
            <a:noFill/>
          </a:ln>
        </p:spPr>
      </p:pic>
      <p:sp>
        <p:nvSpPr>
          <p:cNvPr id="1457" name="Google Shape;1457;p154"/>
          <p:cNvSpPr txBox="1">
            <a:spLocks noGrp="1"/>
          </p:cNvSpPr>
          <p:nvPr>
            <p:ph type="title"/>
          </p:nvPr>
        </p:nvSpPr>
        <p:spPr>
          <a:xfrm>
            <a:off x="254760" y="275167"/>
            <a:ext cx="8560500" cy="1143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58" name="Google Shape;1458;p154"/>
          <p:cNvSpPr txBox="1"/>
          <p:nvPr/>
        </p:nvSpPr>
        <p:spPr>
          <a:xfrm>
            <a:off x="226510" y="1691425"/>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 sz="1200" b="0" i="0" u="none" strike="noStrike" cap="none">
                <a:solidFill>
                  <a:schemeClr val="lt1"/>
                </a:solidFill>
                <a:latin typeface="Source Sans Pro"/>
                <a:ea typeface="Source Sans Pro"/>
                <a:cs typeface="Source Sans Pro"/>
                <a:sym typeface="Source Sans Pro"/>
              </a:rPr>
              <a:t>Misc </a:t>
            </a:r>
            <a:endParaRPr sz="1400" b="0" i="0" u="none" strike="noStrike" cap="none">
              <a:solidFill>
                <a:srgbClr val="000000"/>
              </a:solidFill>
              <a:latin typeface="Arial"/>
              <a:ea typeface="Arial"/>
              <a:cs typeface="Arial"/>
              <a:sym typeface="Arial"/>
            </a:endParaRPr>
          </a:p>
        </p:txBody>
      </p:sp>
      <p:pic>
        <p:nvPicPr>
          <p:cNvPr id="1459" name="Google Shape;1459;p154"/>
          <p:cNvPicPr preferRelativeResize="0"/>
          <p:nvPr/>
        </p:nvPicPr>
        <p:blipFill rotWithShape="1">
          <a:blip r:embed="rId3">
            <a:alphaModFix/>
          </a:blip>
          <a:srcRect/>
          <a:stretch/>
        </p:blipFill>
        <p:spPr>
          <a:xfrm>
            <a:off x="181964" y="2284058"/>
            <a:ext cx="560050" cy="746733"/>
          </a:xfrm>
          <a:prstGeom prst="rect">
            <a:avLst/>
          </a:prstGeom>
          <a:noFill/>
          <a:ln>
            <a:noFill/>
          </a:ln>
        </p:spPr>
      </p:pic>
      <p:pic>
        <p:nvPicPr>
          <p:cNvPr id="1460" name="Google Shape;1460;p154"/>
          <p:cNvPicPr preferRelativeResize="0"/>
          <p:nvPr/>
        </p:nvPicPr>
        <p:blipFill rotWithShape="1">
          <a:blip r:embed="rId4">
            <a:alphaModFix/>
          </a:blip>
          <a:srcRect/>
          <a:stretch/>
        </p:blipFill>
        <p:spPr>
          <a:xfrm>
            <a:off x="720928" y="2284058"/>
            <a:ext cx="560050" cy="746733"/>
          </a:xfrm>
          <a:prstGeom prst="rect">
            <a:avLst/>
          </a:prstGeom>
          <a:noFill/>
          <a:ln>
            <a:noFill/>
          </a:ln>
        </p:spPr>
      </p:pic>
      <p:pic>
        <p:nvPicPr>
          <p:cNvPr id="1461" name="Google Shape;1461;p154"/>
          <p:cNvPicPr preferRelativeResize="0"/>
          <p:nvPr/>
        </p:nvPicPr>
        <p:blipFill rotWithShape="1">
          <a:blip r:embed="rId5">
            <a:alphaModFix/>
          </a:blip>
          <a:srcRect/>
          <a:stretch/>
        </p:blipFill>
        <p:spPr>
          <a:xfrm>
            <a:off x="1259892" y="2284058"/>
            <a:ext cx="560050" cy="746733"/>
          </a:xfrm>
          <a:prstGeom prst="rect">
            <a:avLst/>
          </a:prstGeom>
          <a:noFill/>
          <a:ln>
            <a:noFill/>
          </a:ln>
        </p:spPr>
      </p:pic>
      <p:pic>
        <p:nvPicPr>
          <p:cNvPr id="1462" name="Google Shape;1462;p154"/>
          <p:cNvPicPr preferRelativeResize="0"/>
          <p:nvPr/>
        </p:nvPicPr>
        <p:blipFill rotWithShape="1">
          <a:blip r:embed="rId6">
            <a:alphaModFix/>
          </a:blip>
          <a:srcRect/>
          <a:stretch/>
        </p:blipFill>
        <p:spPr>
          <a:xfrm>
            <a:off x="1798856" y="2284058"/>
            <a:ext cx="560050" cy="746733"/>
          </a:xfrm>
          <a:prstGeom prst="rect">
            <a:avLst/>
          </a:prstGeom>
          <a:noFill/>
          <a:ln>
            <a:noFill/>
          </a:ln>
        </p:spPr>
      </p:pic>
      <p:pic>
        <p:nvPicPr>
          <p:cNvPr id="1463" name="Google Shape;1463;p154"/>
          <p:cNvPicPr preferRelativeResize="0"/>
          <p:nvPr/>
        </p:nvPicPr>
        <p:blipFill rotWithShape="1">
          <a:blip r:embed="rId7">
            <a:alphaModFix/>
          </a:blip>
          <a:srcRect/>
          <a:stretch/>
        </p:blipFill>
        <p:spPr>
          <a:xfrm>
            <a:off x="2337820" y="2284058"/>
            <a:ext cx="560050" cy="746733"/>
          </a:xfrm>
          <a:prstGeom prst="rect">
            <a:avLst/>
          </a:prstGeom>
          <a:noFill/>
          <a:ln>
            <a:noFill/>
          </a:ln>
        </p:spPr>
      </p:pic>
      <p:pic>
        <p:nvPicPr>
          <p:cNvPr id="1464" name="Google Shape;1464;p154"/>
          <p:cNvPicPr preferRelativeResize="0"/>
          <p:nvPr/>
        </p:nvPicPr>
        <p:blipFill rotWithShape="1">
          <a:blip r:embed="rId8">
            <a:alphaModFix/>
          </a:blip>
          <a:srcRect/>
          <a:stretch/>
        </p:blipFill>
        <p:spPr>
          <a:xfrm>
            <a:off x="2876784" y="2284058"/>
            <a:ext cx="560050" cy="746733"/>
          </a:xfrm>
          <a:prstGeom prst="rect">
            <a:avLst/>
          </a:prstGeom>
          <a:noFill/>
          <a:ln>
            <a:noFill/>
          </a:ln>
        </p:spPr>
      </p:pic>
      <p:pic>
        <p:nvPicPr>
          <p:cNvPr id="1465" name="Google Shape;1465;p154"/>
          <p:cNvPicPr preferRelativeResize="0"/>
          <p:nvPr/>
        </p:nvPicPr>
        <p:blipFill rotWithShape="1">
          <a:blip r:embed="rId9">
            <a:alphaModFix/>
          </a:blip>
          <a:srcRect/>
          <a:stretch/>
        </p:blipFill>
        <p:spPr>
          <a:xfrm>
            <a:off x="3415748" y="2284058"/>
            <a:ext cx="560050" cy="746733"/>
          </a:xfrm>
          <a:prstGeom prst="rect">
            <a:avLst/>
          </a:prstGeom>
          <a:noFill/>
          <a:ln>
            <a:noFill/>
          </a:ln>
        </p:spPr>
      </p:pic>
      <p:pic>
        <p:nvPicPr>
          <p:cNvPr id="1466" name="Google Shape;1466;p154"/>
          <p:cNvPicPr preferRelativeResize="0"/>
          <p:nvPr/>
        </p:nvPicPr>
        <p:blipFill rotWithShape="1">
          <a:blip r:embed="rId10">
            <a:alphaModFix/>
          </a:blip>
          <a:srcRect/>
          <a:stretch/>
        </p:blipFill>
        <p:spPr>
          <a:xfrm>
            <a:off x="3954712" y="2284058"/>
            <a:ext cx="560050" cy="746733"/>
          </a:xfrm>
          <a:prstGeom prst="rect">
            <a:avLst/>
          </a:prstGeom>
          <a:noFill/>
          <a:ln>
            <a:noFill/>
          </a:ln>
        </p:spPr>
      </p:pic>
      <p:pic>
        <p:nvPicPr>
          <p:cNvPr id="1467" name="Google Shape;1467;p154"/>
          <p:cNvPicPr preferRelativeResize="0"/>
          <p:nvPr/>
        </p:nvPicPr>
        <p:blipFill rotWithShape="1">
          <a:blip r:embed="rId11">
            <a:alphaModFix/>
          </a:blip>
          <a:srcRect/>
          <a:stretch/>
        </p:blipFill>
        <p:spPr>
          <a:xfrm>
            <a:off x="4493676" y="2284058"/>
            <a:ext cx="560050" cy="746733"/>
          </a:xfrm>
          <a:prstGeom prst="rect">
            <a:avLst/>
          </a:prstGeom>
          <a:noFill/>
          <a:ln>
            <a:noFill/>
          </a:ln>
        </p:spPr>
      </p:pic>
      <p:pic>
        <p:nvPicPr>
          <p:cNvPr id="1468" name="Google Shape;1468;p154"/>
          <p:cNvPicPr preferRelativeResize="0"/>
          <p:nvPr/>
        </p:nvPicPr>
        <p:blipFill rotWithShape="1">
          <a:blip r:embed="rId12">
            <a:alphaModFix/>
          </a:blip>
          <a:srcRect/>
          <a:stretch/>
        </p:blipFill>
        <p:spPr>
          <a:xfrm>
            <a:off x="5032639" y="2284058"/>
            <a:ext cx="560050" cy="746733"/>
          </a:xfrm>
          <a:prstGeom prst="rect">
            <a:avLst/>
          </a:prstGeom>
          <a:noFill/>
          <a:ln>
            <a:noFill/>
          </a:ln>
        </p:spPr>
      </p:pic>
      <p:pic>
        <p:nvPicPr>
          <p:cNvPr id="1469" name="Google Shape;1469;p154"/>
          <p:cNvPicPr preferRelativeResize="0"/>
          <p:nvPr/>
        </p:nvPicPr>
        <p:blipFill rotWithShape="1">
          <a:blip r:embed="rId13">
            <a:alphaModFix/>
          </a:blip>
          <a:srcRect/>
          <a:stretch/>
        </p:blipFill>
        <p:spPr>
          <a:xfrm>
            <a:off x="5571604" y="2284058"/>
            <a:ext cx="560050" cy="746733"/>
          </a:xfrm>
          <a:prstGeom prst="rect">
            <a:avLst/>
          </a:prstGeom>
          <a:noFill/>
          <a:ln>
            <a:noFill/>
          </a:ln>
        </p:spPr>
      </p:pic>
      <p:pic>
        <p:nvPicPr>
          <p:cNvPr id="1470" name="Google Shape;1470;p154"/>
          <p:cNvPicPr preferRelativeResize="0"/>
          <p:nvPr/>
        </p:nvPicPr>
        <p:blipFill rotWithShape="1">
          <a:blip r:embed="rId14">
            <a:alphaModFix/>
          </a:blip>
          <a:srcRect/>
          <a:stretch/>
        </p:blipFill>
        <p:spPr>
          <a:xfrm>
            <a:off x="6110568" y="2284058"/>
            <a:ext cx="560050" cy="746733"/>
          </a:xfrm>
          <a:prstGeom prst="rect">
            <a:avLst/>
          </a:prstGeom>
          <a:noFill/>
          <a:ln>
            <a:noFill/>
          </a:ln>
        </p:spPr>
      </p:pic>
      <p:pic>
        <p:nvPicPr>
          <p:cNvPr id="1471" name="Google Shape;1471;p154"/>
          <p:cNvPicPr preferRelativeResize="0"/>
          <p:nvPr/>
        </p:nvPicPr>
        <p:blipFill rotWithShape="1">
          <a:blip r:embed="rId15">
            <a:alphaModFix/>
          </a:blip>
          <a:srcRect/>
          <a:stretch/>
        </p:blipFill>
        <p:spPr>
          <a:xfrm>
            <a:off x="6649532" y="2284058"/>
            <a:ext cx="560050" cy="746733"/>
          </a:xfrm>
          <a:prstGeom prst="rect">
            <a:avLst/>
          </a:prstGeom>
          <a:noFill/>
          <a:ln>
            <a:noFill/>
          </a:ln>
        </p:spPr>
      </p:pic>
      <p:pic>
        <p:nvPicPr>
          <p:cNvPr id="1472" name="Google Shape;1472;p154"/>
          <p:cNvPicPr preferRelativeResize="0"/>
          <p:nvPr/>
        </p:nvPicPr>
        <p:blipFill rotWithShape="1">
          <a:blip r:embed="rId16">
            <a:alphaModFix/>
          </a:blip>
          <a:srcRect/>
          <a:stretch/>
        </p:blipFill>
        <p:spPr>
          <a:xfrm>
            <a:off x="7188496" y="2284058"/>
            <a:ext cx="560050" cy="746733"/>
          </a:xfrm>
          <a:prstGeom prst="rect">
            <a:avLst/>
          </a:prstGeom>
          <a:noFill/>
          <a:ln>
            <a:noFill/>
          </a:ln>
        </p:spPr>
      </p:pic>
      <p:pic>
        <p:nvPicPr>
          <p:cNvPr id="1473" name="Google Shape;1473;p154"/>
          <p:cNvPicPr preferRelativeResize="0"/>
          <p:nvPr/>
        </p:nvPicPr>
        <p:blipFill rotWithShape="1">
          <a:blip r:embed="rId17">
            <a:alphaModFix/>
          </a:blip>
          <a:srcRect/>
          <a:stretch/>
        </p:blipFill>
        <p:spPr>
          <a:xfrm>
            <a:off x="7727460" y="2284058"/>
            <a:ext cx="560050" cy="746733"/>
          </a:xfrm>
          <a:prstGeom prst="rect">
            <a:avLst/>
          </a:prstGeom>
          <a:noFill/>
          <a:ln>
            <a:noFill/>
          </a:ln>
        </p:spPr>
      </p:pic>
      <p:pic>
        <p:nvPicPr>
          <p:cNvPr id="1474" name="Google Shape;1474;p154"/>
          <p:cNvPicPr preferRelativeResize="0"/>
          <p:nvPr/>
        </p:nvPicPr>
        <p:blipFill rotWithShape="1">
          <a:blip r:embed="rId18">
            <a:alphaModFix/>
          </a:blip>
          <a:srcRect/>
          <a:stretch/>
        </p:blipFill>
        <p:spPr>
          <a:xfrm>
            <a:off x="8266419" y="2284058"/>
            <a:ext cx="560050" cy="746733"/>
          </a:xfrm>
          <a:prstGeom prst="rect">
            <a:avLst/>
          </a:prstGeom>
          <a:noFill/>
          <a:ln>
            <a:noFill/>
          </a:ln>
        </p:spPr>
      </p:pic>
      <p:pic>
        <p:nvPicPr>
          <p:cNvPr id="1475" name="Google Shape;1475;p154"/>
          <p:cNvPicPr preferRelativeResize="0"/>
          <p:nvPr/>
        </p:nvPicPr>
        <p:blipFill rotWithShape="1">
          <a:blip r:embed="rId19">
            <a:alphaModFix/>
          </a:blip>
          <a:srcRect/>
          <a:stretch/>
        </p:blipFill>
        <p:spPr>
          <a:xfrm>
            <a:off x="185348" y="3284632"/>
            <a:ext cx="560050" cy="746733"/>
          </a:xfrm>
          <a:prstGeom prst="rect">
            <a:avLst/>
          </a:prstGeom>
          <a:noFill/>
          <a:ln>
            <a:noFill/>
          </a:ln>
        </p:spPr>
      </p:pic>
      <p:pic>
        <p:nvPicPr>
          <p:cNvPr id="1476" name="Google Shape;1476;p154"/>
          <p:cNvPicPr preferRelativeResize="0"/>
          <p:nvPr/>
        </p:nvPicPr>
        <p:blipFill rotWithShape="1">
          <a:blip r:embed="rId20">
            <a:alphaModFix/>
          </a:blip>
          <a:srcRect/>
          <a:stretch/>
        </p:blipFill>
        <p:spPr>
          <a:xfrm>
            <a:off x="768864" y="3284632"/>
            <a:ext cx="560050" cy="746733"/>
          </a:xfrm>
          <a:prstGeom prst="rect">
            <a:avLst/>
          </a:prstGeom>
          <a:noFill/>
          <a:ln>
            <a:noFill/>
          </a:ln>
        </p:spPr>
      </p:pic>
      <p:pic>
        <p:nvPicPr>
          <p:cNvPr id="1477" name="Google Shape;1477;p154"/>
          <p:cNvPicPr preferRelativeResize="0"/>
          <p:nvPr/>
        </p:nvPicPr>
        <p:blipFill rotWithShape="1">
          <a:blip r:embed="rId21">
            <a:alphaModFix/>
          </a:blip>
          <a:srcRect/>
          <a:stretch/>
        </p:blipFill>
        <p:spPr>
          <a:xfrm>
            <a:off x="1341794" y="3284632"/>
            <a:ext cx="560050" cy="746733"/>
          </a:xfrm>
          <a:prstGeom prst="rect">
            <a:avLst/>
          </a:prstGeom>
          <a:noFill/>
          <a:ln>
            <a:noFill/>
          </a:ln>
        </p:spPr>
      </p:pic>
      <p:pic>
        <p:nvPicPr>
          <p:cNvPr id="1478" name="Google Shape;1478;p154"/>
          <p:cNvPicPr preferRelativeResize="0"/>
          <p:nvPr/>
        </p:nvPicPr>
        <p:blipFill rotWithShape="1">
          <a:blip r:embed="rId22">
            <a:alphaModFix/>
          </a:blip>
          <a:srcRect/>
          <a:stretch/>
        </p:blipFill>
        <p:spPr>
          <a:xfrm>
            <a:off x="1876080" y="3284632"/>
            <a:ext cx="560050" cy="746733"/>
          </a:xfrm>
          <a:prstGeom prst="rect">
            <a:avLst/>
          </a:prstGeom>
          <a:noFill/>
          <a:ln>
            <a:noFill/>
          </a:ln>
        </p:spPr>
      </p:pic>
      <p:pic>
        <p:nvPicPr>
          <p:cNvPr id="1479" name="Google Shape;1479;p154"/>
          <p:cNvPicPr preferRelativeResize="0"/>
          <p:nvPr/>
        </p:nvPicPr>
        <p:blipFill rotWithShape="1">
          <a:blip r:embed="rId23">
            <a:alphaModFix/>
          </a:blip>
          <a:srcRect/>
          <a:stretch/>
        </p:blipFill>
        <p:spPr>
          <a:xfrm>
            <a:off x="2410366" y="3284632"/>
            <a:ext cx="560050" cy="746733"/>
          </a:xfrm>
          <a:prstGeom prst="rect">
            <a:avLst/>
          </a:prstGeom>
          <a:noFill/>
          <a:ln>
            <a:noFill/>
          </a:ln>
        </p:spPr>
      </p:pic>
      <p:pic>
        <p:nvPicPr>
          <p:cNvPr id="1480" name="Google Shape;1480;p154"/>
          <p:cNvPicPr preferRelativeResize="0"/>
          <p:nvPr/>
        </p:nvPicPr>
        <p:blipFill rotWithShape="1">
          <a:blip r:embed="rId24">
            <a:alphaModFix/>
          </a:blip>
          <a:srcRect/>
          <a:stretch/>
        </p:blipFill>
        <p:spPr>
          <a:xfrm>
            <a:off x="2944652" y="3284632"/>
            <a:ext cx="560050" cy="746733"/>
          </a:xfrm>
          <a:prstGeom prst="rect">
            <a:avLst/>
          </a:prstGeom>
          <a:noFill/>
          <a:ln>
            <a:noFill/>
          </a:ln>
        </p:spPr>
      </p:pic>
      <p:pic>
        <p:nvPicPr>
          <p:cNvPr id="1481" name="Google Shape;1481;p154"/>
          <p:cNvPicPr preferRelativeResize="0"/>
          <p:nvPr/>
        </p:nvPicPr>
        <p:blipFill rotWithShape="1">
          <a:blip r:embed="rId25">
            <a:alphaModFix/>
          </a:blip>
          <a:srcRect/>
          <a:stretch/>
        </p:blipFill>
        <p:spPr>
          <a:xfrm>
            <a:off x="3478938" y="3284632"/>
            <a:ext cx="560050" cy="746733"/>
          </a:xfrm>
          <a:prstGeom prst="rect">
            <a:avLst/>
          </a:prstGeom>
          <a:noFill/>
          <a:ln>
            <a:noFill/>
          </a:ln>
        </p:spPr>
      </p:pic>
      <p:pic>
        <p:nvPicPr>
          <p:cNvPr id="1482" name="Google Shape;1482;p154"/>
          <p:cNvPicPr preferRelativeResize="0"/>
          <p:nvPr/>
        </p:nvPicPr>
        <p:blipFill rotWithShape="1">
          <a:blip r:embed="rId26">
            <a:alphaModFix/>
          </a:blip>
          <a:srcRect/>
          <a:stretch/>
        </p:blipFill>
        <p:spPr>
          <a:xfrm>
            <a:off x="6356075" y="5214667"/>
            <a:ext cx="560050" cy="746733"/>
          </a:xfrm>
          <a:prstGeom prst="rect">
            <a:avLst/>
          </a:prstGeom>
          <a:noFill/>
          <a:ln>
            <a:noFill/>
          </a:ln>
        </p:spPr>
      </p:pic>
      <p:pic>
        <p:nvPicPr>
          <p:cNvPr id="1483" name="Google Shape;1483;p154"/>
          <p:cNvPicPr preferRelativeResize="0"/>
          <p:nvPr/>
        </p:nvPicPr>
        <p:blipFill rotWithShape="1">
          <a:blip r:embed="rId27">
            <a:alphaModFix/>
          </a:blip>
          <a:srcRect/>
          <a:stretch/>
        </p:blipFill>
        <p:spPr>
          <a:xfrm>
            <a:off x="6872148" y="5214667"/>
            <a:ext cx="560050" cy="746733"/>
          </a:xfrm>
          <a:prstGeom prst="rect">
            <a:avLst/>
          </a:prstGeom>
          <a:noFill/>
          <a:ln>
            <a:noFill/>
          </a:ln>
        </p:spPr>
      </p:pic>
      <p:pic>
        <p:nvPicPr>
          <p:cNvPr id="1484" name="Google Shape;1484;p154"/>
          <p:cNvPicPr preferRelativeResize="0"/>
          <p:nvPr/>
        </p:nvPicPr>
        <p:blipFill rotWithShape="1">
          <a:blip r:embed="rId28">
            <a:alphaModFix/>
          </a:blip>
          <a:srcRect/>
          <a:stretch/>
        </p:blipFill>
        <p:spPr>
          <a:xfrm>
            <a:off x="7388221" y="5214667"/>
            <a:ext cx="560050" cy="746733"/>
          </a:xfrm>
          <a:prstGeom prst="rect">
            <a:avLst/>
          </a:prstGeom>
          <a:noFill/>
          <a:ln>
            <a:noFill/>
          </a:ln>
        </p:spPr>
      </p:pic>
      <p:pic>
        <p:nvPicPr>
          <p:cNvPr id="1485" name="Google Shape;1485;p154"/>
          <p:cNvPicPr preferRelativeResize="0"/>
          <p:nvPr/>
        </p:nvPicPr>
        <p:blipFill rotWithShape="1">
          <a:blip r:embed="rId29">
            <a:alphaModFix/>
          </a:blip>
          <a:srcRect/>
          <a:stretch/>
        </p:blipFill>
        <p:spPr>
          <a:xfrm>
            <a:off x="7904293" y="5214667"/>
            <a:ext cx="560050" cy="746733"/>
          </a:xfrm>
          <a:prstGeom prst="rect">
            <a:avLst/>
          </a:prstGeom>
          <a:noFill/>
          <a:ln>
            <a:noFill/>
          </a:ln>
        </p:spPr>
      </p:pic>
      <p:pic>
        <p:nvPicPr>
          <p:cNvPr id="1486" name="Google Shape;1486;p154"/>
          <p:cNvPicPr preferRelativeResize="0"/>
          <p:nvPr/>
        </p:nvPicPr>
        <p:blipFill rotWithShape="1">
          <a:blip r:embed="rId30">
            <a:alphaModFix/>
          </a:blip>
          <a:srcRect/>
          <a:stretch/>
        </p:blipFill>
        <p:spPr>
          <a:xfrm>
            <a:off x="8420365" y="5214667"/>
            <a:ext cx="560050" cy="746733"/>
          </a:xfrm>
          <a:prstGeom prst="rect">
            <a:avLst/>
          </a:prstGeom>
          <a:noFill/>
          <a:ln>
            <a:noFill/>
          </a:ln>
        </p:spPr>
      </p:pic>
      <p:pic>
        <p:nvPicPr>
          <p:cNvPr id="1487" name="Google Shape;1487;p154"/>
          <p:cNvPicPr preferRelativeResize="0"/>
          <p:nvPr/>
        </p:nvPicPr>
        <p:blipFill rotWithShape="1">
          <a:blip r:embed="rId31">
            <a:alphaModFix/>
          </a:blip>
          <a:srcRect/>
          <a:stretch/>
        </p:blipFill>
        <p:spPr>
          <a:xfrm>
            <a:off x="4013224" y="3204616"/>
            <a:ext cx="560050" cy="746733"/>
          </a:xfrm>
          <a:prstGeom prst="rect">
            <a:avLst/>
          </a:prstGeom>
          <a:noFill/>
          <a:ln>
            <a:noFill/>
          </a:ln>
        </p:spPr>
      </p:pic>
      <p:pic>
        <p:nvPicPr>
          <p:cNvPr id="1488" name="Google Shape;1488;p154"/>
          <p:cNvPicPr preferRelativeResize="0"/>
          <p:nvPr/>
        </p:nvPicPr>
        <p:blipFill rotWithShape="1">
          <a:blip r:embed="rId32">
            <a:alphaModFix/>
          </a:blip>
          <a:srcRect/>
          <a:stretch/>
        </p:blipFill>
        <p:spPr>
          <a:xfrm>
            <a:off x="4547510" y="3204616"/>
            <a:ext cx="560050" cy="746733"/>
          </a:xfrm>
          <a:prstGeom prst="rect">
            <a:avLst/>
          </a:prstGeom>
          <a:noFill/>
          <a:ln>
            <a:noFill/>
          </a:ln>
        </p:spPr>
      </p:pic>
      <p:pic>
        <p:nvPicPr>
          <p:cNvPr id="1489" name="Google Shape;1489;p154"/>
          <p:cNvPicPr preferRelativeResize="0"/>
          <p:nvPr/>
        </p:nvPicPr>
        <p:blipFill rotWithShape="1">
          <a:blip r:embed="rId33">
            <a:alphaModFix/>
          </a:blip>
          <a:srcRect/>
          <a:stretch/>
        </p:blipFill>
        <p:spPr>
          <a:xfrm>
            <a:off x="5081796" y="3204616"/>
            <a:ext cx="560050" cy="746733"/>
          </a:xfrm>
          <a:prstGeom prst="rect">
            <a:avLst/>
          </a:prstGeom>
          <a:noFill/>
          <a:ln>
            <a:noFill/>
          </a:ln>
        </p:spPr>
      </p:pic>
      <p:pic>
        <p:nvPicPr>
          <p:cNvPr id="1490" name="Google Shape;1490;p154"/>
          <p:cNvPicPr preferRelativeResize="0"/>
          <p:nvPr/>
        </p:nvPicPr>
        <p:blipFill rotWithShape="1">
          <a:blip r:embed="rId34">
            <a:alphaModFix/>
          </a:blip>
          <a:srcRect/>
          <a:stretch/>
        </p:blipFill>
        <p:spPr>
          <a:xfrm>
            <a:off x="5616082" y="3204616"/>
            <a:ext cx="560050" cy="746733"/>
          </a:xfrm>
          <a:prstGeom prst="rect">
            <a:avLst/>
          </a:prstGeom>
          <a:noFill/>
          <a:ln>
            <a:noFill/>
          </a:ln>
        </p:spPr>
      </p:pic>
      <p:pic>
        <p:nvPicPr>
          <p:cNvPr id="1491" name="Google Shape;1491;p154"/>
          <p:cNvPicPr preferRelativeResize="0"/>
          <p:nvPr/>
        </p:nvPicPr>
        <p:blipFill rotWithShape="1">
          <a:blip r:embed="rId35">
            <a:alphaModFix/>
          </a:blip>
          <a:srcRect/>
          <a:stretch/>
        </p:blipFill>
        <p:spPr>
          <a:xfrm>
            <a:off x="6150368" y="3204616"/>
            <a:ext cx="560050" cy="746733"/>
          </a:xfrm>
          <a:prstGeom prst="rect">
            <a:avLst/>
          </a:prstGeom>
          <a:noFill/>
          <a:ln>
            <a:noFill/>
          </a:ln>
        </p:spPr>
      </p:pic>
      <p:pic>
        <p:nvPicPr>
          <p:cNvPr id="1492" name="Google Shape;1492;p154"/>
          <p:cNvPicPr preferRelativeResize="0"/>
          <p:nvPr/>
        </p:nvPicPr>
        <p:blipFill rotWithShape="1">
          <a:blip r:embed="rId36">
            <a:alphaModFix/>
          </a:blip>
          <a:srcRect/>
          <a:stretch/>
        </p:blipFill>
        <p:spPr>
          <a:xfrm>
            <a:off x="6684654" y="3204616"/>
            <a:ext cx="560050" cy="746733"/>
          </a:xfrm>
          <a:prstGeom prst="rect">
            <a:avLst/>
          </a:prstGeom>
          <a:noFill/>
          <a:ln>
            <a:noFill/>
          </a:ln>
        </p:spPr>
      </p:pic>
      <p:pic>
        <p:nvPicPr>
          <p:cNvPr id="1493" name="Google Shape;1493;p154"/>
          <p:cNvPicPr preferRelativeResize="0"/>
          <p:nvPr/>
        </p:nvPicPr>
        <p:blipFill rotWithShape="1">
          <a:blip r:embed="rId37">
            <a:alphaModFix/>
          </a:blip>
          <a:srcRect/>
          <a:stretch/>
        </p:blipFill>
        <p:spPr>
          <a:xfrm>
            <a:off x="7218940" y="3204616"/>
            <a:ext cx="560050" cy="746733"/>
          </a:xfrm>
          <a:prstGeom prst="rect">
            <a:avLst/>
          </a:prstGeom>
          <a:noFill/>
          <a:ln>
            <a:noFill/>
          </a:ln>
        </p:spPr>
      </p:pic>
      <p:pic>
        <p:nvPicPr>
          <p:cNvPr id="1494" name="Google Shape;1494;p154"/>
          <p:cNvPicPr preferRelativeResize="0"/>
          <p:nvPr/>
        </p:nvPicPr>
        <p:blipFill rotWithShape="1">
          <a:blip r:embed="rId38">
            <a:alphaModFix/>
          </a:blip>
          <a:srcRect/>
          <a:stretch/>
        </p:blipFill>
        <p:spPr>
          <a:xfrm>
            <a:off x="7753226" y="3204616"/>
            <a:ext cx="560050" cy="746733"/>
          </a:xfrm>
          <a:prstGeom prst="rect">
            <a:avLst/>
          </a:prstGeom>
          <a:noFill/>
          <a:ln>
            <a:noFill/>
          </a:ln>
        </p:spPr>
      </p:pic>
      <p:pic>
        <p:nvPicPr>
          <p:cNvPr id="1495" name="Google Shape;1495;p154"/>
          <p:cNvPicPr preferRelativeResize="0"/>
          <p:nvPr/>
        </p:nvPicPr>
        <p:blipFill rotWithShape="1">
          <a:blip r:embed="rId39">
            <a:alphaModFix/>
          </a:blip>
          <a:srcRect/>
          <a:stretch/>
        </p:blipFill>
        <p:spPr>
          <a:xfrm>
            <a:off x="8287510" y="3204616"/>
            <a:ext cx="560050" cy="746733"/>
          </a:xfrm>
          <a:prstGeom prst="rect">
            <a:avLst/>
          </a:prstGeom>
          <a:noFill/>
          <a:ln>
            <a:noFill/>
          </a:ln>
        </p:spPr>
      </p:pic>
      <p:pic>
        <p:nvPicPr>
          <p:cNvPr id="1496" name="Google Shape;1496;p154"/>
          <p:cNvPicPr preferRelativeResize="0"/>
          <p:nvPr/>
        </p:nvPicPr>
        <p:blipFill rotWithShape="1">
          <a:blip r:embed="rId40">
            <a:alphaModFix/>
          </a:blip>
          <a:srcRect/>
          <a:stretch/>
        </p:blipFill>
        <p:spPr>
          <a:xfrm>
            <a:off x="781745" y="4179696"/>
            <a:ext cx="560050" cy="746733"/>
          </a:xfrm>
          <a:prstGeom prst="rect">
            <a:avLst/>
          </a:prstGeom>
          <a:noFill/>
          <a:ln>
            <a:noFill/>
          </a:ln>
        </p:spPr>
      </p:pic>
      <p:pic>
        <p:nvPicPr>
          <p:cNvPr id="1497" name="Google Shape;1497;p154"/>
          <p:cNvPicPr preferRelativeResize="0"/>
          <p:nvPr/>
        </p:nvPicPr>
        <p:blipFill rotWithShape="1">
          <a:blip r:embed="rId41">
            <a:alphaModFix/>
          </a:blip>
          <a:srcRect/>
          <a:stretch/>
        </p:blipFill>
        <p:spPr>
          <a:xfrm>
            <a:off x="1424849" y="4179696"/>
            <a:ext cx="560050" cy="746733"/>
          </a:xfrm>
          <a:prstGeom prst="rect">
            <a:avLst/>
          </a:prstGeom>
          <a:noFill/>
          <a:ln>
            <a:noFill/>
          </a:ln>
        </p:spPr>
      </p:pic>
      <p:pic>
        <p:nvPicPr>
          <p:cNvPr id="1498" name="Google Shape;1498;p154"/>
          <p:cNvPicPr preferRelativeResize="0"/>
          <p:nvPr/>
        </p:nvPicPr>
        <p:blipFill rotWithShape="1">
          <a:blip r:embed="rId42">
            <a:alphaModFix/>
          </a:blip>
          <a:srcRect/>
          <a:stretch/>
        </p:blipFill>
        <p:spPr>
          <a:xfrm>
            <a:off x="185347" y="4179696"/>
            <a:ext cx="560050" cy="746733"/>
          </a:xfrm>
          <a:prstGeom prst="rect">
            <a:avLst/>
          </a:prstGeom>
          <a:noFill/>
          <a:ln>
            <a:noFill/>
          </a:ln>
        </p:spPr>
      </p:pic>
      <p:pic>
        <p:nvPicPr>
          <p:cNvPr id="1499" name="Google Shape;1499;p154"/>
          <p:cNvPicPr preferRelativeResize="0"/>
          <p:nvPr/>
        </p:nvPicPr>
        <p:blipFill rotWithShape="1">
          <a:blip r:embed="rId43">
            <a:alphaModFix/>
          </a:blip>
          <a:srcRect/>
          <a:stretch/>
        </p:blipFill>
        <p:spPr>
          <a:xfrm>
            <a:off x="2000663" y="4179696"/>
            <a:ext cx="560050" cy="746733"/>
          </a:xfrm>
          <a:prstGeom prst="rect">
            <a:avLst/>
          </a:prstGeom>
          <a:noFill/>
          <a:ln>
            <a:noFill/>
          </a:ln>
        </p:spPr>
      </p:pic>
      <p:pic>
        <p:nvPicPr>
          <p:cNvPr id="1500" name="Google Shape;1500;p154"/>
          <p:cNvPicPr preferRelativeResize="0"/>
          <p:nvPr/>
        </p:nvPicPr>
        <p:blipFill rotWithShape="1">
          <a:blip r:embed="rId44">
            <a:alphaModFix/>
          </a:blip>
          <a:srcRect/>
          <a:stretch/>
        </p:blipFill>
        <p:spPr>
          <a:xfrm>
            <a:off x="2576477" y="4179696"/>
            <a:ext cx="560050" cy="746733"/>
          </a:xfrm>
          <a:prstGeom prst="rect">
            <a:avLst/>
          </a:prstGeom>
          <a:noFill/>
          <a:ln>
            <a:noFill/>
          </a:ln>
        </p:spPr>
      </p:pic>
      <p:pic>
        <p:nvPicPr>
          <p:cNvPr id="1501" name="Google Shape;1501;p154"/>
          <p:cNvPicPr preferRelativeResize="0"/>
          <p:nvPr/>
        </p:nvPicPr>
        <p:blipFill rotWithShape="1">
          <a:blip r:embed="rId45">
            <a:alphaModFix/>
          </a:blip>
          <a:srcRect/>
          <a:stretch/>
        </p:blipFill>
        <p:spPr>
          <a:xfrm>
            <a:off x="3152291" y="4179696"/>
            <a:ext cx="560050" cy="746733"/>
          </a:xfrm>
          <a:prstGeom prst="rect">
            <a:avLst/>
          </a:prstGeom>
          <a:noFill/>
          <a:ln>
            <a:noFill/>
          </a:ln>
        </p:spPr>
      </p:pic>
      <p:pic>
        <p:nvPicPr>
          <p:cNvPr id="1502" name="Google Shape;1502;p154"/>
          <p:cNvPicPr preferRelativeResize="0"/>
          <p:nvPr/>
        </p:nvPicPr>
        <p:blipFill rotWithShape="1">
          <a:blip r:embed="rId46">
            <a:alphaModFix/>
          </a:blip>
          <a:srcRect/>
          <a:stretch/>
        </p:blipFill>
        <p:spPr>
          <a:xfrm>
            <a:off x="3728105" y="4179696"/>
            <a:ext cx="560050" cy="746733"/>
          </a:xfrm>
          <a:prstGeom prst="rect">
            <a:avLst/>
          </a:prstGeom>
          <a:noFill/>
          <a:ln>
            <a:noFill/>
          </a:ln>
        </p:spPr>
      </p:pic>
      <p:pic>
        <p:nvPicPr>
          <p:cNvPr id="1503" name="Google Shape;1503;p154"/>
          <p:cNvPicPr preferRelativeResize="0"/>
          <p:nvPr/>
        </p:nvPicPr>
        <p:blipFill rotWithShape="1">
          <a:blip r:embed="rId47">
            <a:alphaModFix/>
          </a:blip>
          <a:srcRect/>
          <a:stretch/>
        </p:blipFill>
        <p:spPr>
          <a:xfrm>
            <a:off x="4303919" y="4179696"/>
            <a:ext cx="560050" cy="746733"/>
          </a:xfrm>
          <a:prstGeom prst="rect">
            <a:avLst/>
          </a:prstGeom>
          <a:noFill/>
          <a:ln>
            <a:noFill/>
          </a:ln>
        </p:spPr>
      </p:pic>
      <p:pic>
        <p:nvPicPr>
          <p:cNvPr id="1504" name="Google Shape;1504;p154"/>
          <p:cNvPicPr preferRelativeResize="0"/>
          <p:nvPr/>
        </p:nvPicPr>
        <p:blipFill rotWithShape="1">
          <a:blip r:embed="rId48">
            <a:alphaModFix/>
          </a:blip>
          <a:srcRect/>
          <a:stretch/>
        </p:blipFill>
        <p:spPr>
          <a:xfrm>
            <a:off x="4879733" y="4179696"/>
            <a:ext cx="560050" cy="746733"/>
          </a:xfrm>
          <a:prstGeom prst="rect">
            <a:avLst/>
          </a:prstGeom>
          <a:noFill/>
          <a:ln>
            <a:noFill/>
          </a:ln>
        </p:spPr>
      </p:pic>
      <p:pic>
        <p:nvPicPr>
          <p:cNvPr id="1505" name="Google Shape;1505;p154"/>
          <p:cNvPicPr preferRelativeResize="0"/>
          <p:nvPr/>
        </p:nvPicPr>
        <p:blipFill rotWithShape="1">
          <a:blip r:embed="rId49">
            <a:alphaModFix/>
          </a:blip>
          <a:srcRect/>
          <a:stretch/>
        </p:blipFill>
        <p:spPr>
          <a:xfrm>
            <a:off x="5455547" y="4179696"/>
            <a:ext cx="560050" cy="746733"/>
          </a:xfrm>
          <a:prstGeom prst="rect">
            <a:avLst/>
          </a:prstGeom>
          <a:noFill/>
          <a:ln>
            <a:noFill/>
          </a:ln>
        </p:spPr>
      </p:pic>
      <p:pic>
        <p:nvPicPr>
          <p:cNvPr id="1506" name="Google Shape;1506;p154"/>
          <p:cNvPicPr preferRelativeResize="0"/>
          <p:nvPr/>
        </p:nvPicPr>
        <p:blipFill rotWithShape="1">
          <a:blip r:embed="rId50">
            <a:alphaModFix/>
          </a:blip>
          <a:srcRect/>
          <a:stretch/>
        </p:blipFill>
        <p:spPr>
          <a:xfrm>
            <a:off x="6031361" y="4179696"/>
            <a:ext cx="560050" cy="746733"/>
          </a:xfrm>
          <a:prstGeom prst="rect">
            <a:avLst/>
          </a:prstGeom>
          <a:noFill/>
          <a:ln>
            <a:noFill/>
          </a:ln>
        </p:spPr>
      </p:pic>
      <p:pic>
        <p:nvPicPr>
          <p:cNvPr id="1507" name="Google Shape;1507;p154"/>
          <p:cNvPicPr preferRelativeResize="0"/>
          <p:nvPr/>
        </p:nvPicPr>
        <p:blipFill rotWithShape="1">
          <a:blip r:embed="rId51">
            <a:alphaModFix/>
          </a:blip>
          <a:srcRect/>
          <a:stretch/>
        </p:blipFill>
        <p:spPr>
          <a:xfrm>
            <a:off x="6607175" y="4179696"/>
            <a:ext cx="560050" cy="746733"/>
          </a:xfrm>
          <a:prstGeom prst="rect">
            <a:avLst/>
          </a:prstGeom>
          <a:noFill/>
          <a:ln>
            <a:noFill/>
          </a:ln>
        </p:spPr>
      </p:pic>
      <p:pic>
        <p:nvPicPr>
          <p:cNvPr id="1508" name="Google Shape;1508;p154"/>
          <p:cNvPicPr preferRelativeResize="0"/>
          <p:nvPr/>
        </p:nvPicPr>
        <p:blipFill rotWithShape="1">
          <a:blip r:embed="rId52">
            <a:alphaModFix/>
          </a:blip>
          <a:srcRect/>
          <a:stretch/>
        </p:blipFill>
        <p:spPr>
          <a:xfrm>
            <a:off x="7182989" y="4179696"/>
            <a:ext cx="560050" cy="746733"/>
          </a:xfrm>
          <a:prstGeom prst="rect">
            <a:avLst/>
          </a:prstGeom>
          <a:noFill/>
          <a:ln>
            <a:noFill/>
          </a:ln>
        </p:spPr>
      </p:pic>
      <p:pic>
        <p:nvPicPr>
          <p:cNvPr id="1509" name="Google Shape;1509;p154"/>
          <p:cNvPicPr preferRelativeResize="0"/>
          <p:nvPr/>
        </p:nvPicPr>
        <p:blipFill rotWithShape="1">
          <a:blip r:embed="rId53">
            <a:alphaModFix/>
          </a:blip>
          <a:srcRect/>
          <a:stretch/>
        </p:blipFill>
        <p:spPr>
          <a:xfrm>
            <a:off x="7758803" y="4179696"/>
            <a:ext cx="560050" cy="746733"/>
          </a:xfrm>
          <a:prstGeom prst="rect">
            <a:avLst/>
          </a:prstGeom>
          <a:noFill/>
          <a:ln>
            <a:noFill/>
          </a:ln>
        </p:spPr>
      </p:pic>
      <p:pic>
        <p:nvPicPr>
          <p:cNvPr id="1510" name="Google Shape;1510;p154"/>
          <p:cNvPicPr preferRelativeResize="0"/>
          <p:nvPr/>
        </p:nvPicPr>
        <p:blipFill rotWithShape="1">
          <a:blip r:embed="rId54">
            <a:alphaModFix/>
          </a:blip>
          <a:srcRect/>
          <a:stretch/>
        </p:blipFill>
        <p:spPr>
          <a:xfrm>
            <a:off x="143543" y="5214667"/>
            <a:ext cx="560050" cy="746733"/>
          </a:xfrm>
          <a:prstGeom prst="rect">
            <a:avLst/>
          </a:prstGeom>
          <a:noFill/>
          <a:ln>
            <a:noFill/>
          </a:ln>
        </p:spPr>
      </p:pic>
      <p:pic>
        <p:nvPicPr>
          <p:cNvPr id="1511" name="Google Shape;1511;p154"/>
          <p:cNvPicPr preferRelativeResize="0"/>
          <p:nvPr/>
        </p:nvPicPr>
        <p:blipFill rotWithShape="1">
          <a:blip r:embed="rId55">
            <a:alphaModFix/>
          </a:blip>
          <a:srcRect/>
          <a:stretch/>
        </p:blipFill>
        <p:spPr>
          <a:xfrm>
            <a:off x="679272" y="5214667"/>
            <a:ext cx="560050" cy="746733"/>
          </a:xfrm>
          <a:prstGeom prst="rect">
            <a:avLst/>
          </a:prstGeom>
          <a:noFill/>
          <a:ln>
            <a:noFill/>
          </a:ln>
        </p:spPr>
      </p:pic>
      <p:pic>
        <p:nvPicPr>
          <p:cNvPr id="1512" name="Google Shape;1512;p154"/>
          <p:cNvPicPr preferRelativeResize="0"/>
          <p:nvPr/>
        </p:nvPicPr>
        <p:blipFill rotWithShape="1">
          <a:blip r:embed="rId56">
            <a:alphaModFix/>
          </a:blip>
          <a:srcRect/>
          <a:stretch/>
        </p:blipFill>
        <p:spPr>
          <a:xfrm>
            <a:off x="1195345" y="5214667"/>
            <a:ext cx="560050" cy="746733"/>
          </a:xfrm>
          <a:prstGeom prst="rect">
            <a:avLst/>
          </a:prstGeom>
          <a:noFill/>
          <a:ln>
            <a:noFill/>
          </a:ln>
        </p:spPr>
      </p:pic>
      <p:pic>
        <p:nvPicPr>
          <p:cNvPr id="1513" name="Google Shape;1513;p154"/>
          <p:cNvPicPr preferRelativeResize="0"/>
          <p:nvPr/>
        </p:nvPicPr>
        <p:blipFill rotWithShape="1">
          <a:blip r:embed="rId57">
            <a:alphaModFix/>
          </a:blip>
          <a:srcRect/>
          <a:stretch/>
        </p:blipFill>
        <p:spPr>
          <a:xfrm>
            <a:off x="1711418" y="5214667"/>
            <a:ext cx="560050" cy="746733"/>
          </a:xfrm>
          <a:prstGeom prst="rect">
            <a:avLst/>
          </a:prstGeom>
          <a:noFill/>
          <a:ln>
            <a:noFill/>
          </a:ln>
        </p:spPr>
      </p:pic>
      <p:pic>
        <p:nvPicPr>
          <p:cNvPr id="1514" name="Google Shape;1514;p154"/>
          <p:cNvPicPr preferRelativeResize="0"/>
          <p:nvPr/>
        </p:nvPicPr>
        <p:blipFill rotWithShape="1">
          <a:blip r:embed="rId58">
            <a:alphaModFix/>
          </a:blip>
          <a:srcRect/>
          <a:stretch/>
        </p:blipFill>
        <p:spPr>
          <a:xfrm>
            <a:off x="8334613" y="4179696"/>
            <a:ext cx="560050" cy="746733"/>
          </a:xfrm>
          <a:prstGeom prst="rect">
            <a:avLst/>
          </a:prstGeom>
          <a:noFill/>
          <a:ln>
            <a:noFill/>
          </a:ln>
        </p:spPr>
      </p:pic>
      <p:pic>
        <p:nvPicPr>
          <p:cNvPr id="1515" name="Google Shape;1515;p154"/>
          <p:cNvPicPr preferRelativeResize="0"/>
          <p:nvPr/>
        </p:nvPicPr>
        <p:blipFill rotWithShape="1">
          <a:blip r:embed="rId59">
            <a:alphaModFix/>
          </a:blip>
          <a:srcRect/>
          <a:stretch/>
        </p:blipFill>
        <p:spPr>
          <a:xfrm>
            <a:off x="2227491" y="5214667"/>
            <a:ext cx="560050" cy="746733"/>
          </a:xfrm>
          <a:prstGeom prst="rect">
            <a:avLst/>
          </a:prstGeom>
          <a:noFill/>
          <a:ln>
            <a:noFill/>
          </a:ln>
        </p:spPr>
      </p:pic>
      <p:pic>
        <p:nvPicPr>
          <p:cNvPr id="1516" name="Google Shape;1516;p154"/>
          <p:cNvPicPr preferRelativeResize="0"/>
          <p:nvPr/>
        </p:nvPicPr>
        <p:blipFill rotWithShape="1">
          <a:blip r:embed="rId60">
            <a:alphaModFix/>
          </a:blip>
          <a:srcRect/>
          <a:stretch/>
        </p:blipFill>
        <p:spPr>
          <a:xfrm>
            <a:off x="2743564" y="5214667"/>
            <a:ext cx="560050" cy="746733"/>
          </a:xfrm>
          <a:prstGeom prst="rect">
            <a:avLst/>
          </a:prstGeom>
          <a:noFill/>
          <a:ln>
            <a:noFill/>
          </a:ln>
        </p:spPr>
      </p:pic>
      <p:pic>
        <p:nvPicPr>
          <p:cNvPr id="1517" name="Google Shape;1517;p154"/>
          <p:cNvPicPr preferRelativeResize="0"/>
          <p:nvPr/>
        </p:nvPicPr>
        <p:blipFill rotWithShape="1">
          <a:blip r:embed="rId61">
            <a:alphaModFix/>
          </a:blip>
          <a:srcRect/>
          <a:stretch/>
        </p:blipFill>
        <p:spPr>
          <a:xfrm>
            <a:off x="3259637" y="5214667"/>
            <a:ext cx="560050" cy="746733"/>
          </a:xfrm>
          <a:prstGeom prst="rect">
            <a:avLst/>
          </a:prstGeom>
          <a:noFill/>
          <a:ln>
            <a:noFill/>
          </a:ln>
        </p:spPr>
      </p:pic>
      <p:pic>
        <p:nvPicPr>
          <p:cNvPr id="1518" name="Google Shape;1518;p154"/>
          <p:cNvPicPr preferRelativeResize="0"/>
          <p:nvPr/>
        </p:nvPicPr>
        <p:blipFill rotWithShape="1">
          <a:blip r:embed="rId62">
            <a:alphaModFix/>
          </a:blip>
          <a:srcRect/>
          <a:stretch/>
        </p:blipFill>
        <p:spPr>
          <a:xfrm>
            <a:off x="3775710" y="5214667"/>
            <a:ext cx="560050" cy="746733"/>
          </a:xfrm>
          <a:prstGeom prst="rect">
            <a:avLst/>
          </a:prstGeom>
          <a:noFill/>
          <a:ln>
            <a:noFill/>
          </a:ln>
        </p:spPr>
      </p:pic>
      <p:pic>
        <p:nvPicPr>
          <p:cNvPr id="1519" name="Google Shape;1519;p154"/>
          <p:cNvPicPr preferRelativeResize="0"/>
          <p:nvPr/>
        </p:nvPicPr>
        <p:blipFill rotWithShape="1">
          <a:blip r:embed="rId63">
            <a:alphaModFix/>
          </a:blip>
          <a:srcRect/>
          <a:stretch/>
        </p:blipFill>
        <p:spPr>
          <a:xfrm>
            <a:off x="4291783" y="5214667"/>
            <a:ext cx="560050" cy="746733"/>
          </a:xfrm>
          <a:prstGeom prst="rect">
            <a:avLst/>
          </a:prstGeom>
          <a:noFill/>
          <a:ln>
            <a:noFill/>
          </a:ln>
        </p:spPr>
      </p:pic>
      <p:pic>
        <p:nvPicPr>
          <p:cNvPr id="1520" name="Google Shape;1520;p154"/>
          <p:cNvPicPr preferRelativeResize="0"/>
          <p:nvPr/>
        </p:nvPicPr>
        <p:blipFill rotWithShape="1">
          <a:blip r:embed="rId64">
            <a:alphaModFix/>
          </a:blip>
          <a:srcRect/>
          <a:stretch/>
        </p:blipFill>
        <p:spPr>
          <a:xfrm>
            <a:off x="4807855" y="5214667"/>
            <a:ext cx="560050" cy="746733"/>
          </a:xfrm>
          <a:prstGeom prst="rect">
            <a:avLst/>
          </a:prstGeom>
          <a:noFill/>
          <a:ln>
            <a:noFill/>
          </a:ln>
        </p:spPr>
      </p:pic>
      <p:pic>
        <p:nvPicPr>
          <p:cNvPr id="1521" name="Google Shape;1521;p154"/>
          <p:cNvPicPr preferRelativeResize="0"/>
          <p:nvPr/>
        </p:nvPicPr>
        <p:blipFill rotWithShape="1">
          <a:blip r:embed="rId65">
            <a:alphaModFix/>
          </a:blip>
          <a:srcRect/>
          <a:stretch/>
        </p:blipFill>
        <p:spPr>
          <a:xfrm>
            <a:off x="5323929" y="5214667"/>
            <a:ext cx="560050" cy="746733"/>
          </a:xfrm>
          <a:prstGeom prst="rect">
            <a:avLst/>
          </a:prstGeom>
          <a:noFill/>
          <a:ln>
            <a:noFill/>
          </a:ln>
        </p:spPr>
      </p:pic>
      <p:pic>
        <p:nvPicPr>
          <p:cNvPr id="1522" name="Google Shape;1522;p154"/>
          <p:cNvPicPr preferRelativeResize="0"/>
          <p:nvPr/>
        </p:nvPicPr>
        <p:blipFill rotWithShape="1">
          <a:blip r:embed="rId66">
            <a:alphaModFix/>
          </a:blip>
          <a:srcRect/>
          <a:stretch/>
        </p:blipFill>
        <p:spPr>
          <a:xfrm>
            <a:off x="5840002" y="5214667"/>
            <a:ext cx="560050" cy="746733"/>
          </a:xfrm>
          <a:prstGeom prst="rect">
            <a:avLst/>
          </a:prstGeom>
          <a:noFill/>
          <a:ln>
            <a:noFill/>
          </a:ln>
        </p:spPr>
      </p:pic>
    </p:spTree>
    <p:extLst>
      <p:ext uri="{BB962C8B-B14F-4D97-AF65-F5344CB8AC3E}">
        <p14:creationId xmlns:p14="http://schemas.microsoft.com/office/powerpoint/2010/main" val="143971639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chemeClr val="dk1"/>
        </a:solidFill>
        <a:effectLst/>
      </p:bgPr>
    </p:bg>
    <p:spTree>
      <p:nvGrpSpPr>
        <p:cNvPr id="1" name="Shape 1523"/>
        <p:cNvGrpSpPr/>
        <p:nvPr/>
      </p:nvGrpSpPr>
      <p:grpSpPr>
        <a:xfrm>
          <a:off x="0" y="0"/>
          <a:ext cx="0" cy="0"/>
          <a:chOff x="0" y="0"/>
          <a:chExt cx="0" cy="0"/>
        </a:xfrm>
      </p:grpSpPr>
      <p:sp>
        <p:nvSpPr>
          <p:cNvPr id="1524" name="Google Shape;1524;p155"/>
          <p:cNvSpPr/>
          <p:nvPr/>
        </p:nvSpPr>
        <p:spPr>
          <a:xfrm>
            <a:off x="254760" y="1750484"/>
            <a:ext cx="8560500" cy="4525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25" name="Google Shape;1525;p155"/>
          <p:cNvSpPr txBox="1">
            <a:spLocks noGrp="1"/>
          </p:cNvSpPr>
          <p:nvPr>
            <p:ph type="title"/>
          </p:nvPr>
        </p:nvSpPr>
        <p:spPr>
          <a:xfrm>
            <a:off x="254760" y="275167"/>
            <a:ext cx="8560500" cy="1143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526" name="Google Shape;1526;p155"/>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25390667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Big Question or Section Black">
  <p:cSld name="Big Question or Section Black">
    <p:bg>
      <p:bgPr>
        <a:solidFill>
          <a:schemeClr val="dk1"/>
        </a:solidFill>
        <a:effectLst/>
      </p:bgPr>
    </p:bg>
    <p:spTree>
      <p:nvGrpSpPr>
        <p:cNvPr id="1" name="Shape 1527"/>
        <p:cNvGrpSpPr/>
        <p:nvPr/>
      </p:nvGrpSpPr>
      <p:grpSpPr>
        <a:xfrm>
          <a:off x="0" y="0"/>
          <a:ext cx="0" cy="0"/>
          <a:chOff x="0" y="0"/>
          <a:chExt cx="0" cy="0"/>
        </a:xfrm>
      </p:grpSpPr>
      <p:sp>
        <p:nvSpPr>
          <p:cNvPr id="1528" name="Google Shape;1528;p156"/>
          <p:cNvSpPr txBox="1">
            <a:spLocks noGrp="1"/>
          </p:cNvSpPr>
          <p:nvPr>
            <p:ph type="title"/>
          </p:nvPr>
        </p:nvSpPr>
        <p:spPr>
          <a:xfrm>
            <a:off x="952500" y="1269399"/>
            <a:ext cx="6930600" cy="32536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SzPts val="1400"/>
              <a:buNone/>
              <a:defRPr sz="4400" b="0" i="0">
                <a:solidFill>
                  <a:schemeClr val="lt1"/>
                </a:solidFill>
                <a:latin typeface="Source Sans Pro"/>
                <a:ea typeface="Source Sans Pro"/>
                <a:cs typeface="Source Sans Pro"/>
                <a:sym typeface="Source Sans Pro"/>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29" name="Google Shape;1529;p156"/>
          <p:cNvSpPr txBox="1">
            <a:spLocks noGrp="1"/>
          </p:cNvSpPr>
          <p:nvPr>
            <p:ph type="body" idx="1"/>
          </p:nvPr>
        </p:nvSpPr>
        <p:spPr>
          <a:xfrm>
            <a:off x="952500" y="3953387"/>
            <a:ext cx="6852000" cy="18408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500"/>
              </a:spcBef>
              <a:spcAft>
                <a:spcPts val="0"/>
              </a:spcAft>
              <a:buClr>
                <a:schemeClr val="lt1"/>
              </a:buClr>
              <a:buSzPts val="2200"/>
              <a:buNone/>
              <a:defRPr sz="2400" b="0" i="0">
                <a:solidFill>
                  <a:schemeClr val="lt1"/>
                </a:solidFill>
              </a:defRPr>
            </a:lvl1pPr>
            <a:lvl2pPr marL="914400" lvl="1" indent="-336550" algn="l" rtl="0">
              <a:lnSpc>
                <a:spcPct val="100000"/>
              </a:lnSpc>
              <a:spcBef>
                <a:spcPts val="400"/>
              </a:spcBef>
              <a:spcAft>
                <a:spcPts val="0"/>
              </a:spcAft>
              <a:buClr>
                <a:schemeClr val="lt1"/>
              </a:buClr>
              <a:buSzPts val="1700"/>
              <a:buChar char="•"/>
              <a:defRPr/>
            </a:lvl2pPr>
            <a:lvl3pPr marL="1371600" lvl="2" indent="-317500" algn="l" rtl="0">
              <a:lnSpc>
                <a:spcPct val="100000"/>
              </a:lnSpc>
              <a:spcBef>
                <a:spcPts val="400"/>
              </a:spcBef>
              <a:spcAft>
                <a:spcPts val="0"/>
              </a:spcAft>
              <a:buClr>
                <a:schemeClr val="lt1"/>
              </a:buClr>
              <a:buSzPts val="1400"/>
              <a:buChar char="–"/>
              <a:defRPr/>
            </a:lvl3pPr>
            <a:lvl4pPr marL="1828800" lvl="3" indent="-336550" algn="l" rtl="0">
              <a:lnSpc>
                <a:spcPct val="100000"/>
              </a:lnSpc>
              <a:spcBef>
                <a:spcPts val="400"/>
              </a:spcBef>
              <a:spcAft>
                <a:spcPts val="0"/>
              </a:spcAft>
              <a:buClr>
                <a:schemeClr val="lt1"/>
              </a:buClr>
              <a:buSzPts val="1700"/>
              <a:buChar char="•"/>
              <a:defRPr/>
            </a:lvl4pPr>
            <a:lvl5pPr marL="2286000" lvl="4" indent="-317500" algn="l" rtl="0">
              <a:lnSpc>
                <a:spcPct val="100000"/>
              </a:lnSpc>
              <a:spcBef>
                <a:spcPts val="400"/>
              </a:spcBef>
              <a:spcAft>
                <a:spcPts val="0"/>
              </a:spcAft>
              <a:buClr>
                <a:schemeClr val="lt1"/>
              </a:buClr>
              <a:buSzPts val="1400"/>
              <a:buChar char="–"/>
              <a:defRPr/>
            </a:lvl5pPr>
            <a:lvl6pPr marL="2743200" lvl="5" indent="-342900" algn="l" rtl="0">
              <a:lnSpc>
                <a:spcPct val="100000"/>
              </a:lnSpc>
              <a:spcBef>
                <a:spcPts val="400"/>
              </a:spcBef>
              <a:spcAft>
                <a:spcPts val="0"/>
              </a:spcAft>
              <a:buClr>
                <a:schemeClr val="dk1"/>
              </a:buClr>
              <a:buSzPts val="1800"/>
              <a:buChar char="•"/>
              <a:defRPr/>
            </a:lvl6pPr>
            <a:lvl7pPr marL="3200400" lvl="6" indent="-342900" algn="l" rtl="0">
              <a:lnSpc>
                <a:spcPct val="100000"/>
              </a:lnSpc>
              <a:spcBef>
                <a:spcPts val="400"/>
              </a:spcBef>
              <a:spcAft>
                <a:spcPts val="0"/>
              </a:spcAft>
              <a:buClr>
                <a:schemeClr val="dk1"/>
              </a:buClr>
              <a:buSzPts val="1800"/>
              <a:buChar char="•"/>
              <a:defRPr/>
            </a:lvl7pPr>
            <a:lvl8pPr marL="3657600" lvl="7" indent="-342900" algn="l" rtl="0">
              <a:lnSpc>
                <a:spcPct val="100000"/>
              </a:lnSpc>
              <a:spcBef>
                <a:spcPts val="400"/>
              </a:spcBef>
              <a:spcAft>
                <a:spcPts val="0"/>
              </a:spcAft>
              <a:buClr>
                <a:schemeClr val="dk1"/>
              </a:buClr>
              <a:buSzPts val="1800"/>
              <a:buChar char="•"/>
              <a:defRPr/>
            </a:lvl8pPr>
            <a:lvl9pPr marL="4114800" lvl="8" indent="-342900" algn="l" rtl="0">
              <a:lnSpc>
                <a:spcPct val="100000"/>
              </a:lnSpc>
              <a:spcBef>
                <a:spcPts val="400"/>
              </a:spcBef>
              <a:spcAft>
                <a:spcPts val="0"/>
              </a:spcAft>
              <a:buClr>
                <a:schemeClr val="dk1"/>
              </a:buClr>
              <a:buSzPts val="1800"/>
              <a:buChar char="•"/>
              <a:defRPr/>
            </a:lvl9pPr>
          </a:lstStyle>
          <a:p>
            <a:endParaRPr/>
          </a:p>
        </p:txBody>
      </p:sp>
      <p:pic>
        <p:nvPicPr>
          <p:cNvPr id="1530" name="Google Shape;1530;p156"/>
          <p:cNvPicPr preferRelativeResize="0"/>
          <p:nvPr/>
        </p:nvPicPr>
        <p:blipFill rotWithShape="1">
          <a:blip r:embed="rId2">
            <a:alphaModFix/>
          </a:blip>
          <a:srcRect/>
          <a:stretch/>
        </p:blipFill>
        <p:spPr>
          <a:xfrm>
            <a:off x="7919917" y="6453827"/>
            <a:ext cx="1050506" cy="238115"/>
          </a:xfrm>
          <a:prstGeom prst="rect">
            <a:avLst/>
          </a:prstGeom>
          <a:noFill/>
          <a:ln>
            <a:noFill/>
          </a:ln>
        </p:spPr>
      </p:pic>
    </p:spTree>
    <p:extLst>
      <p:ext uri="{BB962C8B-B14F-4D97-AF65-F5344CB8AC3E}">
        <p14:creationId xmlns:p14="http://schemas.microsoft.com/office/powerpoint/2010/main" val="148802094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531"/>
        <p:cNvGrpSpPr/>
        <p:nvPr/>
      </p:nvGrpSpPr>
      <p:grpSpPr>
        <a:xfrm>
          <a:off x="0" y="0"/>
          <a:ext cx="0" cy="0"/>
          <a:chOff x="0" y="0"/>
          <a:chExt cx="0" cy="0"/>
        </a:xfrm>
      </p:grpSpPr>
      <p:sp>
        <p:nvSpPr>
          <p:cNvPr id="1532" name="Google Shape;1532;p157"/>
          <p:cNvSpPr txBox="1"/>
          <p:nvPr/>
        </p:nvSpPr>
        <p:spPr>
          <a:xfrm>
            <a:off x="254760" y="275167"/>
            <a:ext cx="8560500" cy="114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Source Sans Pro"/>
                <a:ea typeface="Source Sans Pro"/>
                <a:cs typeface="Source Sans Pro"/>
                <a:sym typeface="Source Sans Pro"/>
              </a:rPr>
              <a:t>Here are some icons to use - scalable</a:t>
            </a:r>
            <a:endParaRPr sz="1400" b="0" i="0" u="none" strike="noStrike" cap="none">
              <a:solidFill>
                <a:srgbClr val="000000"/>
              </a:solidFill>
              <a:latin typeface="Arial"/>
              <a:ea typeface="Arial"/>
              <a:cs typeface="Arial"/>
              <a:sym typeface="Arial"/>
            </a:endParaRPr>
          </a:p>
        </p:txBody>
      </p:sp>
      <p:pic>
        <p:nvPicPr>
          <p:cNvPr id="1533" name="Google Shape;1533;p157"/>
          <p:cNvPicPr preferRelativeResize="0"/>
          <p:nvPr/>
        </p:nvPicPr>
        <p:blipFill rotWithShape="1">
          <a:blip r:embed="rId2">
            <a:alphaModFix/>
          </a:blip>
          <a:srcRect/>
          <a:stretch/>
        </p:blipFill>
        <p:spPr>
          <a:xfrm flipH="1">
            <a:off x="335127" y="2224098"/>
            <a:ext cx="408065" cy="544087"/>
          </a:xfrm>
          <a:prstGeom prst="rect">
            <a:avLst/>
          </a:prstGeom>
          <a:noFill/>
          <a:ln>
            <a:noFill/>
          </a:ln>
        </p:spPr>
      </p:pic>
      <p:pic>
        <p:nvPicPr>
          <p:cNvPr id="1534" name="Google Shape;1534;p157"/>
          <p:cNvPicPr preferRelativeResize="0"/>
          <p:nvPr/>
        </p:nvPicPr>
        <p:blipFill rotWithShape="1">
          <a:blip r:embed="rId3">
            <a:alphaModFix/>
          </a:blip>
          <a:srcRect/>
          <a:stretch/>
        </p:blipFill>
        <p:spPr>
          <a:xfrm flipH="1">
            <a:off x="784435" y="2224098"/>
            <a:ext cx="408065" cy="544087"/>
          </a:xfrm>
          <a:prstGeom prst="rect">
            <a:avLst/>
          </a:prstGeom>
          <a:noFill/>
          <a:ln>
            <a:noFill/>
          </a:ln>
        </p:spPr>
      </p:pic>
      <p:pic>
        <p:nvPicPr>
          <p:cNvPr id="1535" name="Google Shape;1535;p157"/>
          <p:cNvPicPr preferRelativeResize="0"/>
          <p:nvPr/>
        </p:nvPicPr>
        <p:blipFill rotWithShape="1">
          <a:blip r:embed="rId4">
            <a:alphaModFix/>
          </a:blip>
          <a:srcRect/>
          <a:stretch/>
        </p:blipFill>
        <p:spPr>
          <a:xfrm flipH="1">
            <a:off x="1233742" y="2224098"/>
            <a:ext cx="408065" cy="544087"/>
          </a:xfrm>
          <a:prstGeom prst="rect">
            <a:avLst/>
          </a:prstGeom>
          <a:noFill/>
          <a:ln>
            <a:noFill/>
          </a:ln>
        </p:spPr>
      </p:pic>
      <p:pic>
        <p:nvPicPr>
          <p:cNvPr id="1536" name="Google Shape;1536;p157"/>
          <p:cNvPicPr preferRelativeResize="0"/>
          <p:nvPr/>
        </p:nvPicPr>
        <p:blipFill rotWithShape="1">
          <a:blip r:embed="rId5">
            <a:alphaModFix/>
          </a:blip>
          <a:srcRect/>
          <a:stretch/>
        </p:blipFill>
        <p:spPr>
          <a:xfrm flipH="1">
            <a:off x="1683048" y="2224098"/>
            <a:ext cx="408065" cy="544087"/>
          </a:xfrm>
          <a:prstGeom prst="rect">
            <a:avLst/>
          </a:prstGeom>
          <a:noFill/>
          <a:ln>
            <a:noFill/>
          </a:ln>
        </p:spPr>
      </p:pic>
      <p:pic>
        <p:nvPicPr>
          <p:cNvPr id="1537" name="Google Shape;1537;p157"/>
          <p:cNvPicPr preferRelativeResize="0"/>
          <p:nvPr/>
        </p:nvPicPr>
        <p:blipFill rotWithShape="1">
          <a:blip r:embed="rId6">
            <a:alphaModFix/>
          </a:blip>
          <a:srcRect/>
          <a:stretch/>
        </p:blipFill>
        <p:spPr>
          <a:xfrm flipH="1">
            <a:off x="2132356" y="2224098"/>
            <a:ext cx="408065" cy="544087"/>
          </a:xfrm>
          <a:prstGeom prst="rect">
            <a:avLst/>
          </a:prstGeom>
          <a:noFill/>
          <a:ln>
            <a:noFill/>
          </a:ln>
        </p:spPr>
      </p:pic>
      <p:pic>
        <p:nvPicPr>
          <p:cNvPr id="1538" name="Google Shape;1538;p157"/>
          <p:cNvPicPr preferRelativeResize="0"/>
          <p:nvPr/>
        </p:nvPicPr>
        <p:blipFill rotWithShape="1">
          <a:blip r:embed="rId7">
            <a:alphaModFix/>
          </a:blip>
          <a:srcRect/>
          <a:stretch/>
        </p:blipFill>
        <p:spPr>
          <a:xfrm flipH="1">
            <a:off x="2581662" y="2224098"/>
            <a:ext cx="408065" cy="544087"/>
          </a:xfrm>
          <a:prstGeom prst="rect">
            <a:avLst/>
          </a:prstGeom>
          <a:noFill/>
          <a:ln>
            <a:noFill/>
          </a:ln>
        </p:spPr>
      </p:pic>
      <p:pic>
        <p:nvPicPr>
          <p:cNvPr id="1539" name="Google Shape;1539;p157"/>
          <p:cNvPicPr preferRelativeResize="0"/>
          <p:nvPr/>
        </p:nvPicPr>
        <p:blipFill rotWithShape="1">
          <a:blip r:embed="rId8">
            <a:alphaModFix/>
          </a:blip>
          <a:srcRect/>
          <a:stretch/>
        </p:blipFill>
        <p:spPr>
          <a:xfrm flipH="1">
            <a:off x="3030970" y="2224098"/>
            <a:ext cx="408065" cy="544087"/>
          </a:xfrm>
          <a:prstGeom prst="rect">
            <a:avLst/>
          </a:prstGeom>
          <a:noFill/>
          <a:ln>
            <a:noFill/>
          </a:ln>
        </p:spPr>
      </p:pic>
      <p:pic>
        <p:nvPicPr>
          <p:cNvPr id="1540" name="Google Shape;1540;p157"/>
          <p:cNvPicPr preferRelativeResize="0"/>
          <p:nvPr/>
        </p:nvPicPr>
        <p:blipFill rotWithShape="1">
          <a:blip r:embed="rId9">
            <a:alphaModFix/>
          </a:blip>
          <a:srcRect/>
          <a:stretch/>
        </p:blipFill>
        <p:spPr>
          <a:xfrm flipH="1">
            <a:off x="3480276" y="2224098"/>
            <a:ext cx="408065" cy="544087"/>
          </a:xfrm>
          <a:prstGeom prst="rect">
            <a:avLst/>
          </a:prstGeom>
          <a:noFill/>
          <a:ln>
            <a:noFill/>
          </a:ln>
        </p:spPr>
      </p:pic>
      <p:pic>
        <p:nvPicPr>
          <p:cNvPr id="1541" name="Google Shape;1541;p157"/>
          <p:cNvPicPr preferRelativeResize="0"/>
          <p:nvPr/>
        </p:nvPicPr>
        <p:blipFill rotWithShape="1">
          <a:blip r:embed="rId10">
            <a:alphaModFix/>
          </a:blip>
          <a:srcRect/>
          <a:stretch/>
        </p:blipFill>
        <p:spPr>
          <a:xfrm flipH="1">
            <a:off x="3929584" y="2224098"/>
            <a:ext cx="408065" cy="544087"/>
          </a:xfrm>
          <a:prstGeom prst="rect">
            <a:avLst/>
          </a:prstGeom>
          <a:noFill/>
          <a:ln>
            <a:noFill/>
          </a:ln>
        </p:spPr>
      </p:pic>
      <p:pic>
        <p:nvPicPr>
          <p:cNvPr id="1542" name="Google Shape;1542;p157"/>
          <p:cNvPicPr preferRelativeResize="0"/>
          <p:nvPr/>
        </p:nvPicPr>
        <p:blipFill rotWithShape="1">
          <a:blip r:embed="rId11">
            <a:alphaModFix/>
          </a:blip>
          <a:srcRect/>
          <a:stretch/>
        </p:blipFill>
        <p:spPr>
          <a:xfrm flipH="1">
            <a:off x="4378890" y="2224098"/>
            <a:ext cx="408065" cy="544087"/>
          </a:xfrm>
          <a:prstGeom prst="rect">
            <a:avLst/>
          </a:prstGeom>
          <a:noFill/>
          <a:ln>
            <a:noFill/>
          </a:ln>
        </p:spPr>
      </p:pic>
      <p:pic>
        <p:nvPicPr>
          <p:cNvPr id="1543" name="Google Shape;1543;p157"/>
          <p:cNvPicPr preferRelativeResize="0"/>
          <p:nvPr/>
        </p:nvPicPr>
        <p:blipFill rotWithShape="1">
          <a:blip r:embed="rId12">
            <a:alphaModFix/>
          </a:blip>
          <a:srcRect/>
          <a:stretch/>
        </p:blipFill>
        <p:spPr>
          <a:xfrm flipH="1">
            <a:off x="4828198" y="2224098"/>
            <a:ext cx="408065" cy="544087"/>
          </a:xfrm>
          <a:prstGeom prst="rect">
            <a:avLst/>
          </a:prstGeom>
          <a:noFill/>
          <a:ln>
            <a:noFill/>
          </a:ln>
        </p:spPr>
      </p:pic>
      <p:pic>
        <p:nvPicPr>
          <p:cNvPr id="1544" name="Google Shape;1544;p157"/>
          <p:cNvPicPr preferRelativeResize="0"/>
          <p:nvPr/>
        </p:nvPicPr>
        <p:blipFill rotWithShape="1">
          <a:blip r:embed="rId13">
            <a:alphaModFix/>
          </a:blip>
          <a:srcRect/>
          <a:stretch/>
        </p:blipFill>
        <p:spPr>
          <a:xfrm flipH="1">
            <a:off x="5277504" y="2224098"/>
            <a:ext cx="408065" cy="544087"/>
          </a:xfrm>
          <a:prstGeom prst="rect">
            <a:avLst/>
          </a:prstGeom>
          <a:noFill/>
          <a:ln>
            <a:noFill/>
          </a:ln>
        </p:spPr>
      </p:pic>
      <p:pic>
        <p:nvPicPr>
          <p:cNvPr id="1545" name="Google Shape;1545;p157"/>
          <p:cNvPicPr preferRelativeResize="0"/>
          <p:nvPr/>
        </p:nvPicPr>
        <p:blipFill rotWithShape="1">
          <a:blip r:embed="rId14">
            <a:alphaModFix/>
          </a:blip>
          <a:srcRect/>
          <a:stretch/>
        </p:blipFill>
        <p:spPr>
          <a:xfrm flipH="1">
            <a:off x="5726811" y="2224098"/>
            <a:ext cx="408065" cy="544087"/>
          </a:xfrm>
          <a:prstGeom prst="rect">
            <a:avLst/>
          </a:prstGeom>
          <a:noFill/>
          <a:ln>
            <a:noFill/>
          </a:ln>
        </p:spPr>
      </p:pic>
      <p:pic>
        <p:nvPicPr>
          <p:cNvPr id="1546" name="Google Shape;1546;p157"/>
          <p:cNvPicPr preferRelativeResize="0"/>
          <p:nvPr/>
        </p:nvPicPr>
        <p:blipFill rotWithShape="1">
          <a:blip r:embed="rId15">
            <a:alphaModFix/>
          </a:blip>
          <a:srcRect/>
          <a:stretch/>
        </p:blipFill>
        <p:spPr>
          <a:xfrm flipH="1">
            <a:off x="6176119" y="2224098"/>
            <a:ext cx="408065" cy="544087"/>
          </a:xfrm>
          <a:prstGeom prst="rect">
            <a:avLst/>
          </a:prstGeom>
          <a:noFill/>
          <a:ln>
            <a:noFill/>
          </a:ln>
        </p:spPr>
      </p:pic>
      <p:pic>
        <p:nvPicPr>
          <p:cNvPr id="1547" name="Google Shape;1547;p157"/>
          <p:cNvPicPr preferRelativeResize="0"/>
          <p:nvPr/>
        </p:nvPicPr>
        <p:blipFill rotWithShape="1">
          <a:blip r:embed="rId16">
            <a:alphaModFix/>
          </a:blip>
          <a:srcRect/>
          <a:stretch/>
        </p:blipFill>
        <p:spPr>
          <a:xfrm flipH="1">
            <a:off x="6625425" y="2224098"/>
            <a:ext cx="408065" cy="544087"/>
          </a:xfrm>
          <a:prstGeom prst="rect">
            <a:avLst/>
          </a:prstGeom>
          <a:noFill/>
          <a:ln>
            <a:noFill/>
          </a:ln>
        </p:spPr>
      </p:pic>
      <p:pic>
        <p:nvPicPr>
          <p:cNvPr id="1548" name="Google Shape;1548;p157"/>
          <p:cNvPicPr preferRelativeResize="0"/>
          <p:nvPr/>
        </p:nvPicPr>
        <p:blipFill rotWithShape="1">
          <a:blip r:embed="rId17">
            <a:alphaModFix/>
          </a:blip>
          <a:srcRect/>
          <a:stretch/>
        </p:blipFill>
        <p:spPr>
          <a:xfrm flipH="1">
            <a:off x="7074732" y="2224098"/>
            <a:ext cx="408065" cy="544087"/>
          </a:xfrm>
          <a:prstGeom prst="rect">
            <a:avLst/>
          </a:prstGeom>
          <a:noFill/>
          <a:ln>
            <a:noFill/>
          </a:ln>
        </p:spPr>
      </p:pic>
      <p:pic>
        <p:nvPicPr>
          <p:cNvPr id="1549" name="Google Shape;1549;p157"/>
          <p:cNvPicPr preferRelativeResize="0"/>
          <p:nvPr/>
        </p:nvPicPr>
        <p:blipFill rotWithShape="1">
          <a:blip r:embed="rId18">
            <a:alphaModFix/>
          </a:blip>
          <a:srcRect/>
          <a:stretch/>
        </p:blipFill>
        <p:spPr>
          <a:xfrm flipH="1">
            <a:off x="7524040" y="2224098"/>
            <a:ext cx="408065" cy="544087"/>
          </a:xfrm>
          <a:prstGeom prst="rect">
            <a:avLst/>
          </a:prstGeom>
          <a:noFill/>
          <a:ln>
            <a:noFill/>
          </a:ln>
        </p:spPr>
      </p:pic>
      <p:pic>
        <p:nvPicPr>
          <p:cNvPr id="1550" name="Google Shape;1550;p157"/>
          <p:cNvPicPr preferRelativeResize="0"/>
          <p:nvPr/>
        </p:nvPicPr>
        <p:blipFill rotWithShape="1">
          <a:blip r:embed="rId19">
            <a:alphaModFix/>
          </a:blip>
          <a:srcRect/>
          <a:stretch/>
        </p:blipFill>
        <p:spPr>
          <a:xfrm flipH="1">
            <a:off x="7973347" y="2224098"/>
            <a:ext cx="408065" cy="544087"/>
          </a:xfrm>
          <a:prstGeom prst="rect">
            <a:avLst/>
          </a:prstGeom>
          <a:noFill/>
          <a:ln>
            <a:noFill/>
          </a:ln>
        </p:spPr>
      </p:pic>
      <p:pic>
        <p:nvPicPr>
          <p:cNvPr id="1551" name="Google Shape;1551;p157"/>
          <p:cNvPicPr preferRelativeResize="0"/>
          <p:nvPr/>
        </p:nvPicPr>
        <p:blipFill rotWithShape="1">
          <a:blip r:embed="rId20">
            <a:alphaModFix/>
          </a:blip>
          <a:srcRect/>
          <a:stretch/>
        </p:blipFill>
        <p:spPr>
          <a:xfrm flipH="1">
            <a:off x="8422653" y="2224098"/>
            <a:ext cx="408065" cy="544087"/>
          </a:xfrm>
          <a:prstGeom prst="rect">
            <a:avLst/>
          </a:prstGeom>
          <a:noFill/>
          <a:ln>
            <a:noFill/>
          </a:ln>
        </p:spPr>
      </p:pic>
      <p:sp>
        <p:nvSpPr>
          <p:cNvPr id="1552" name="Google Shape;1552;p157"/>
          <p:cNvSpPr txBox="1"/>
          <p:nvPr/>
        </p:nvSpPr>
        <p:spPr>
          <a:xfrm>
            <a:off x="272588" y="1810341"/>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 sz="1200" b="0" i="0" u="none" strike="noStrike" cap="none">
                <a:solidFill>
                  <a:schemeClr val="lt1"/>
                </a:solidFill>
                <a:latin typeface="Source Sans Pro"/>
                <a:ea typeface="Source Sans Pro"/>
                <a:cs typeface="Source Sans Pro"/>
                <a:sym typeface="Source Sans Pro"/>
              </a:rPr>
              <a:t>DB Benefits</a:t>
            </a:r>
            <a:endParaRPr sz="1400" b="0" i="0" u="none" strike="noStrike" cap="none">
              <a:solidFill>
                <a:srgbClr val="000000"/>
              </a:solidFill>
              <a:latin typeface="Arial"/>
              <a:ea typeface="Arial"/>
              <a:cs typeface="Arial"/>
              <a:sym typeface="Arial"/>
            </a:endParaRPr>
          </a:p>
        </p:txBody>
      </p:sp>
      <p:pic>
        <p:nvPicPr>
          <p:cNvPr id="1553" name="Google Shape;1553;p157"/>
          <p:cNvPicPr preferRelativeResize="0"/>
          <p:nvPr/>
        </p:nvPicPr>
        <p:blipFill rotWithShape="1">
          <a:blip r:embed="rId21">
            <a:alphaModFix/>
          </a:blip>
          <a:srcRect/>
          <a:stretch/>
        </p:blipFill>
        <p:spPr>
          <a:xfrm>
            <a:off x="310139" y="3439428"/>
            <a:ext cx="470108" cy="626811"/>
          </a:xfrm>
          <a:prstGeom prst="rect">
            <a:avLst/>
          </a:prstGeom>
          <a:noFill/>
          <a:ln>
            <a:noFill/>
          </a:ln>
        </p:spPr>
      </p:pic>
      <p:pic>
        <p:nvPicPr>
          <p:cNvPr id="1554" name="Google Shape;1554;p157"/>
          <p:cNvPicPr preferRelativeResize="0"/>
          <p:nvPr/>
        </p:nvPicPr>
        <p:blipFill rotWithShape="1">
          <a:blip r:embed="rId22">
            <a:alphaModFix/>
          </a:blip>
          <a:srcRect/>
          <a:stretch/>
        </p:blipFill>
        <p:spPr>
          <a:xfrm>
            <a:off x="851161" y="3439428"/>
            <a:ext cx="470108" cy="626811"/>
          </a:xfrm>
          <a:prstGeom prst="rect">
            <a:avLst/>
          </a:prstGeom>
          <a:noFill/>
          <a:ln>
            <a:noFill/>
          </a:ln>
        </p:spPr>
      </p:pic>
      <p:pic>
        <p:nvPicPr>
          <p:cNvPr id="1555" name="Google Shape;1555;p157"/>
          <p:cNvPicPr preferRelativeResize="0"/>
          <p:nvPr/>
        </p:nvPicPr>
        <p:blipFill rotWithShape="1">
          <a:blip r:embed="rId23">
            <a:alphaModFix/>
          </a:blip>
          <a:srcRect/>
          <a:stretch/>
        </p:blipFill>
        <p:spPr>
          <a:xfrm>
            <a:off x="1392183" y="3439428"/>
            <a:ext cx="470108" cy="626811"/>
          </a:xfrm>
          <a:prstGeom prst="rect">
            <a:avLst/>
          </a:prstGeom>
          <a:noFill/>
          <a:ln>
            <a:noFill/>
          </a:ln>
        </p:spPr>
      </p:pic>
      <p:pic>
        <p:nvPicPr>
          <p:cNvPr id="1556" name="Google Shape;1556;p157"/>
          <p:cNvPicPr preferRelativeResize="0"/>
          <p:nvPr/>
        </p:nvPicPr>
        <p:blipFill rotWithShape="1">
          <a:blip r:embed="rId24">
            <a:alphaModFix/>
          </a:blip>
          <a:srcRect/>
          <a:stretch/>
        </p:blipFill>
        <p:spPr>
          <a:xfrm>
            <a:off x="1933205" y="3439428"/>
            <a:ext cx="470108" cy="626811"/>
          </a:xfrm>
          <a:prstGeom prst="rect">
            <a:avLst/>
          </a:prstGeom>
          <a:noFill/>
          <a:ln>
            <a:noFill/>
          </a:ln>
        </p:spPr>
      </p:pic>
      <p:pic>
        <p:nvPicPr>
          <p:cNvPr id="1557" name="Google Shape;1557;p157"/>
          <p:cNvPicPr preferRelativeResize="0"/>
          <p:nvPr/>
        </p:nvPicPr>
        <p:blipFill rotWithShape="1">
          <a:blip r:embed="rId25">
            <a:alphaModFix/>
          </a:blip>
          <a:srcRect/>
          <a:stretch/>
        </p:blipFill>
        <p:spPr>
          <a:xfrm>
            <a:off x="2474227" y="3439428"/>
            <a:ext cx="470108" cy="626811"/>
          </a:xfrm>
          <a:prstGeom prst="rect">
            <a:avLst/>
          </a:prstGeom>
          <a:noFill/>
          <a:ln>
            <a:noFill/>
          </a:ln>
        </p:spPr>
      </p:pic>
      <p:pic>
        <p:nvPicPr>
          <p:cNvPr id="1558" name="Google Shape;1558;p157"/>
          <p:cNvPicPr preferRelativeResize="0"/>
          <p:nvPr/>
        </p:nvPicPr>
        <p:blipFill rotWithShape="1">
          <a:blip r:embed="rId26">
            <a:alphaModFix/>
          </a:blip>
          <a:srcRect/>
          <a:stretch/>
        </p:blipFill>
        <p:spPr>
          <a:xfrm>
            <a:off x="3015249" y="3439428"/>
            <a:ext cx="470108" cy="626811"/>
          </a:xfrm>
          <a:prstGeom prst="rect">
            <a:avLst/>
          </a:prstGeom>
          <a:noFill/>
          <a:ln>
            <a:noFill/>
          </a:ln>
        </p:spPr>
      </p:pic>
      <p:pic>
        <p:nvPicPr>
          <p:cNvPr id="1559" name="Google Shape;1559;p157"/>
          <p:cNvPicPr preferRelativeResize="0"/>
          <p:nvPr/>
        </p:nvPicPr>
        <p:blipFill rotWithShape="1">
          <a:blip r:embed="rId27">
            <a:alphaModFix/>
          </a:blip>
          <a:srcRect/>
          <a:stretch/>
        </p:blipFill>
        <p:spPr>
          <a:xfrm>
            <a:off x="3556271" y="3439428"/>
            <a:ext cx="470108" cy="626811"/>
          </a:xfrm>
          <a:prstGeom prst="rect">
            <a:avLst/>
          </a:prstGeom>
          <a:noFill/>
          <a:ln>
            <a:noFill/>
          </a:ln>
        </p:spPr>
      </p:pic>
      <p:pic>
        <p:nvPicPr>
          <p:cNvPr id="1560" name="Google Shape;1560;p157"/>
          <p:cNvPicPr preferRelativeResize="0"/>
          <p:nvPr/>
        </p:nvPicPr>
        <p:blipFill rotWithShape="1">
          <a:blip r:embed="rId28">
            <a:alphaModFix/>
          </a:blip>
          <a:srcRect/>
          <a:stretch/>
        </p:blipFill>
        <p:spPr>
          <a:xfrm>
            <a:off x="4097294" y="3439428"/>
            <a:ext cx="470107" cy="626811"/>
          </a:xfrm>
          <a:prstGeom prst="rect">
            <a:avLst/>
          </a:prstGeom>
          <a:noFill/>
          <a:ln>
            <a:noFill/>
          </a:ln>
        </p:spPr>
      </p:pic>
      <p:pic>
        <p:nvPicPr>
          <p:cNvPr id="1561" name="Google Shape;1561;p157"/>
          <p:cNvPicPr preferRelativeResize="0"/>
          <p:nvPr/>
        </p:nvPicPr>
        <p:blipFill rotWithShape="1">
          <a:blip r:embed="rId29">
            <a:alphaModFix/>
          </a:blip>
          <a:srcRect/>
          <a:stretch/>
        </p:blipFill>
        <p:spPr>
          <a:xfrm>
            <a:off x="4638315" y="3439428"/>
            <a:ext cx="470108" cy="626811"/>
          </a:xfrm>
          <a:prstGeom prst="rect">
            <a:avLst/>
          </a:prstGeom>
          <a:noFill/>
          <a:ln>
            <a:noFill/>
          </a:ln>
        </p:spPr>
      </p:pic>
      <p:pic>
        <p:nvPicPr>
          <p:cNvPr id="1562" name="Google Shape;1562;p157"/>
          <p:cNvPicPr preferRelativeResize="0"/>
          <p:nvPr/>
        </p:nvPicPr>
        <p:blipFill rotWithShape="1">
          <a:blip r:embed="rId30">
            <a:alphaModFix/>
          </a:blip>
          <a:srcRect/>
          <a:stretch/>
        </p:blipFill>
        <p:spPr>
          <a:xfrm>
            <a:off x="5179337" y="3439428"/>
            <a:ext cx="470108" cy="626811"/>
          </a:xfrm>
          <a:prstGeom prst="rect">
            <a:avLst/>
          </a:prstGeom>
          <a:noFill/>
          <a:ln>
            <a:noFill/>
          </a:ln>
        </p:spPr>
      </p:pic>
      <p:pic>
        <p:nvPicPr>
          <p:cNvPr id="1563" name="Google Shape;1563;p157"/>
          <p:cNvPicPr preferRelativeResize="0"/>
          <p:nvPr/>
        </p:nvPicPr>
        <p:blipFill rotWithShape="1">
          <a:blip r:embed="rId31">
            <a:alphaModFix/>
          </a:blip>
          <a:srcRect/>
          <a:stretch/>
        </p:blipFill>
        <p:spPr>
          <a:xfrm>
            <a:off x="5720359" y="3439428"/>
            <a:ext cx="470108" cy="626811"/>
          </a:xfrm>
          <a:prstGeom prst="rect">
            <a:avLst/>
          </a:prstGeom>
          <a:noFill/>
          <a:ln>
            <a:noFill/>
          </a:ln>
        </p:spPr>
      </p:pic>
      <p:pic>
        <p:nvPicPr>
          <p:cNvPr id="1564" name="Google Shape;1564;p157"/>
          <p:cNvPicPr preferRelativeResize="0"/>
          <p:nvPr/>
        </p:nvPicPr>
        <p:blipFill rotWithShape="1">
          <a:blip r:embed="rId32">
            <a:alphaModFix/>
          </a:blip>
          <a:srcRect/>
          <a:stretch/>
        </p:blipFill>
        <p:spPr>
          <a:xfrm>
            <a:off x="6261381" y="3439428"/>
            <a:ext cx="470108" cy="626811"/>
          </a:xfrm>
          <a:prstGeom prst="rect">
            <a:avLst/>
          </a:prstGeom>
          <a:noFill/>
          <a:ln>
            <a:noFill/>
          </a:ln>
        </p:spPr>
      </p:pic>
      <p:pic>
        <p:nvPicPr>
          <p:cNvPr id="1565" name="Google Shape;1565;p157"/>
          <p:cNvPicPr preferRelativeResize="0"/>
          <p:nvPr/>
        </p:nvPicPr>
        <p:blipFill rotWithShape="1">
          <a:blip r:embed="rId33">
            <a:alphaModFix/>
          </a:blip>
          <a:srcRect/>
          <a:stretch/>
        </p:blipFill>
        <p:spPr>
          <a:xfrm>
            <a:off x="6802404" y="3439428"/>
            <a:ext cx="470107" cy="626811"/>
          </a:xfrm>
          <a:prstGeom prst="rect">
            <a:avLst/>
          </a:prstGeom>
          <a:noFill/>
          <a:ln>
            <a:noFill/>
          </a:ln>
        </p:spPr>
      </p:pic>
      <p:pic>
        <p:nvPicPr>
          <p:cNvPr id="1566" name="Google Shape;1566;p157"/>
          <p:cNvPicPr preferRelativeResize="0"/>
          <p:nvPr/>
        </p:nvPicPr>
        <p:blipFill rotWithShape="1">
          <a:blip r:embed="rId34">
            <a:alphaModFix/>
          </a:blip>
          <a:srcRect/>
          <a:stretch/>
        </p:blipFill>
        <p:spPr>
          <a:xfrm>
            <a:off x="7343426" y="3439428"/>
            <a:ext cx="470107" cy="626811"/>
          </a:xfrm>
          <a:prstGeom prst="rect">
            <a:avLst/>
          </a:prstGeom>
          <a:noFill/>
          <a:ln>
            <a:noFill/>
          </a:ln>
        </p:spPr>
      </p:pic>
      <p:pic>
        <p:nvPicPr>
          <p:cNvPr id="1567" name="Google Shape;1567;p157"/>
          <p:cNvPicPr preferRelativeResize="0"/>
          <p:nvPr/>
        </p:nvPicPr>
        <p:blipFill rotWithShape="1">
          <a:blip r:embed="rId35">
            <a:alphaModFix/>
          </a:blip>
          <a:srcRect/>
          <a:stretch/>
        </p:blipFill>
        <p:spPr>
          <a:xfrm>
            <a:off x="7884448" y="3439428"/>
            <a:ext cx="470107" cy="626811"/>
          </a:xfrm>
          <a:prstGeom prst="rect">
            <a:avLst/>
          </a:prstGeom>
          <a:noFill/>
          <a:ln>
            <a:noFill/>
          </a:ln>
        </p:spPr>
      </p:pic>
      <p:pic>
        <p:nvPicPr>
          <p:cNvPr id="1568" name="Google Shape;1568;p157"/>
          <p:cNvPicPr preferRelativeResize="0"/>
          <p:nvPr/>
        </p:nvPicPr>
        <p:blipFill rotWithShape="1">
          <a:blip r:embed="rId36">
            <a:alphaModFix/>
          </a:blip>
          <a:srcRect/>
          <a:stretch/>
        </p:blipFill>
        <p:spPr>
          <a:xfrm>
            <a:off x="8425472" y="3439428"/>
            <a:ext cx="470107" cy="626811"/>
          </a:xfrm>
          <a:prstGeom prst="rect">
            <a:avLst/>
          </a:prstGeom>
          <a:noFill/>
          <a:ln>
            <a:noFill/>
          </a:ln>
        </p:spPr>
      </p:pic>
      <p:sp>
        <p:nvSpPr>
          <p:cNvPr id="1569" name="Google Shape;1569;p157"/>
          <p:cNvSpPr txBox="1"/>
          <p:nvPr/>
        </p:nvSpPr>
        <p:spPr>
          <a:xfrm>
            <a:off x="254760" y="3025671"/>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 sz="1200" b="0" i="0" u="none" strike="noStrike" cap="none">
                <a:solidFill>
                  <a:schemeClr val="lt1"/>
                </a:solidFill>
                <a:latin typeface="Source Sans Pro"/>
                <a:ea typeface="Source Sans Pro"/>
                <a:cs typeface="Source Sans Pro"/>
                <a:sym typeface="Source Sans Pro"/>
              </a:rPr>
              <a:t>DB Features</a:t>
            </a:r>
            <a:endParaRPr sz="1200" b="0" i="0" u="none" strike="noStrike" cap="none">
              <a:solidFill>
                <a:schemeClr val="lt1"/>
              </a:solidFill>
              <a:latin typeface="Source Sans Pro"/>
              <a:ea typeface="Source Sans Pro"/>
              <a:cs typeface="Source Sans Pro"/>
              <a:sym typeface="Source Sans Pro"/>
            </a:endParaRPr>
          </a:p>
        </p:txBody>
      </p:sp>
      <p:pic>
        <p:nvPicPr>
          <p:cNvPr id="1570" name="Google Shape;1570;p157"/>
          <p:cNvPicPr preferRelativeResize="0"/>
          <p:nvPr/>
        </p:nvPicPr>
        <p:blipFill rotWithShape="1">
          <a:blip r:embed="rId37">
            <a:alphaModFix/>
          </a:blip>
          <a:srcRect/>
          <a:stretch/>
        </p:blipFill>
        <p:spPr>
          <a:xfrm>
            <a:off x="319452" y="4737481"/>
            <a:ext cx="505980" cy="674640"/>
          </a:xfrm>
          <a:prstGeom prst="rect">
            <a:avLst/>
          </a:prstGeom>
          <a:noFill/>
          <a:ln>
            <a:noFill/>
          </a:ln>
        </p:spPr>
      </p:pic>
      <p:pic>
        <p:nvPicPr>
          <p:cNvPr id="1571" name="Google Shape;1571;p157"/>
          <p:cNvPicPr preferRelativeResize="0"/>
          <p:nvPr/>
        </p:nvPicPr>
        <p:blipFill rotWithShape="1">
          <a:blip r:embed="rId38">
            <a:alphaModFix/>
          </a:blip>
          <a:srcRect/>
          <a:stretch/>
        </p:blipFill>
        <p:spPr>
          <a:xfrm>
            <a:off x="799398" y="4737481"/>
            <a:ext cx="505980" cy="674640"/>
          </a:xfrm>
          <a:prstGeom prst="rect">
            <a:avLst/>
          </a:prstGeom>
          <a:noFill/>
          <a:ln>
            <a:noFill/>
          </a:ln>
        </p:spPr>
      </p:pic>
      <p:pic>
        <p:nvPicPr>
          <p:cNvPr id="1572" name="Google Shape;1572;p157"/>
          <p:cNvPicPr preferRelativeResize="0"/>
          <p:nvPr/>
        </p:nvPicPr>
        <p:blipFill rotWithShape="1">
          <a:blip r:embed="rId39">
            <a:alphaModFix/>
          </a:blip>
          <a:srcRect/>
          <a:stretch/>
        </p:blipFill>
        <p:spPr>
          <a:xfrm>
            <a:off x="1279344" y="4737481"/>
            <a:ext cx="505980" cy="674640"/>
          </a:xfrm>
          <a:prstGeom prst="rect">
            <a:avLst/>
          </a:prstGeom>
          <a:noFill/>
          <a:ln>
            <a:noFill/>
          </a:ln>
        </p:spPr>
      </p:pic>
      <p:pic>
        <p:nvPicPr>
          <p:cNvPr id="1573" name="Google Shape;1573;p157"/>
          <p:cNvPicPr preferRelativeResize="0"/>
          <p:nvPr/>
        </p:nvPicPr>
        <p:blipFill rotWithShape="1">
          <a:blip r:embed="rId40">
            <a:alphaModFix/>
          </a:blip>
          <a:srcRect/>
          <a:stretch/>
        </p:blipFill>
        <p:spPr>
          <a:xfrm>
            <a:off x="1759290" y="4737481"/>
            <a:ext cx="505980" cy="674640"/>
          </a:xfrm>
          <a:prstGeom prst="rect">
            <a:avLst/>
          </a:prstGeom>
          <a:noFill/>
          <a:ln>
            <a:noFill/>
          </a:ln>
        </p:spPr>
      </p:pic>
      <p:pic>
        <p:nvPicPr>
          <p:cNvPr id="1574" name="Google Shape;1574;p157"/>
          <p:cNvPicPr preferRelativeResize="0"/>
          <p:nvPr/>
        </p:nvPicPr>
        <p:blipFill rotWithShape="1">
          <a:blip r:embed="rId41">
            <a:alphaModFix/>
          </a:blip>
          <a:srcRect/>
          <a:stretch/>
        </p:blipFill>
        <p:spPr>
          <a:xfrm>
            <a:off x="2239236" y="4737481"/>
            <a:ext cx="505980" cy="674640"/>
          </a:xfrm>
          <a:prstGeom prst="rect">
            <a:avLst/>
          </a:prstGeom>
          <a:noFill/>
          <a:ln>
            <a:noFill/>
          </a:ln>
        </p:spPr>
      </p:pic>
      <p:pic>
        <p:nvPicPr>
          <p:cNvPr id="1575" name="Google Shape;1575;p157"/>
          <p:cNvPicPr preferRelativeResize="0"/>
          <p:nvPr/>
        </p:nvPicPr>
        <p:blipFill rotWithShape="1">
          <a:blip r:embed="rId42">
            <a:alphaModFix/>
          </a:blip>
          <a:srcRect/>
          <a:stretch/>
        </p:blipFill>
        <p:spPr>
          <a:xfrm>
            <a:off x="2719182" y="4737481"/>
            <a:ext cx="505980" cy="674640"/>
          </a:xfrm>
          <a:prstGeom prst="rect">
            <a:avLst/>
          </a:prstGeom>
          <a:noFill/>
          <a:ln>
            <a:noFill/>
          </a:ln>
        </p:spPr>
      </p:pic>
      <p:pic>
        <p:nvPicPr>
          <p:cNvPr id="1576" name="Google Shape;1576;p157"/>
          <p:cNvPicPr preferRelativeResize="0"/>
          <p:nvPr/>
        </p:nvPicPr>
        <p:blipFill rotWithShape="1">
          <a:blip r:embed="rId43">
            <a:alphaModFix/>
          </a:blip>
          <a:srcRect/>
          <a:stretch/>
        </p:blipFill>
        <p:spPr>
          <a:xfrm>
            <a:off x="3199128" y="4737481"/>
            <a:ext cx="505980" cy="674640"/>
          </a:xfrm>
          <a:prstGeom prst="rect">
            <a:avLst/>
          </a:prstGeom>
          <a:noFill/>
          <a:ln>
            <a:noFill/>
          </a:ln>
        </p:spPr>
      </p:pic>
      <p:pic>
        <p:nvPicPr>
          <p:cNvPr id="1577" name="Google Shape;1577;p157"/>
          <p:cNvPicPr preferRelativeResize="0"/>
          <p:nvPr/>
        </p:nvPicPr>
        <p:blipFill rotWithShape="1">
          <a:blip r:embed="rId44">
            <a:alphaModFix/>
          </a:blip>
          <a:srcRect/>
          <a:stretch/>
        </p:blipFill>
        <p:spPr>
          <a:xfrm>
            <a:off x="3679074" y="4737481"/>
            <a:ext cx="505980" cy="674640"/>
          </a:xfrm>
          <a:prstGeom prst="rect">
            <a:avLst/>
          </a:prstGeom>
          <a:noFill/>
          <a:ln>
            <a:noFill/>
          </a:ln>
        </p:spPr>
      </p:pic>
      <p:pic>
        <p:nvPicPr>
          <p:cNvPr id="1578" name="Google Shape;1578;p157"/>
          <p:cNvPicPr preferRelativeResize="0"/>
          <p:nvPr/>
        </p:nvPicPr>
        <p:blipFill rotWithShape="1">
          <a:blip r:embed="rId45">
            <a:alphaModFix/>
          </a:blip>
          <a:srcRect/>
          <a:stretch/>
        </p:blipFill>
        <p:spPr>
          <a:xfrm>
            <a:off x="4159020" y="4737481"/>
            <a:ext cx="505980" cy="674640"/>
          </a:xfrm>
          <a:prstGeom prst="rect">
            <a:avLst/>
          </a:prstGeom>
          <a:noFill/>
          <a:ln>
            <a:noFill/>
          </a:ln>
        </p:spPr>
      </p:pic>
      <p:pic>
        <p:nvPicPr>
          <p:cNvPr id="1579" name="Google Shape;1579;p157"/>
          <p:cNvPicPr preferRelativeResize="0"/>
          <p:nvPr/>
        </p:nvPicPr>
        <p:blipFill rotWithShape="1">
          <a:blip r:embed="rId46">
            <a:alphaModFix/>
          </a:blip>
          <a:srcRect/>
          <a:stretch/>
        </p:blipFill>
        <p:spPr>
          <a:xfrm>
            <a:off x="4638966" y="4737481"/>
            <a:ext cx="505980" cy="674640"/>
          </a:xfrm>
          <a:prstGeom prst="rect">
            <a:avLst/>
          </a:prstGeom>
          <a:noFill/>
          <a:ln>
            <a:noFill/>
          </a:ln>
        </p:spPr>
      </p:pic>
      <p:pic>
        <p:nvPicPr>
          <p:cNvPr id="1580" name="Google Shape;1580;p157"/>
          <p:cNvPicPr preferRelativeResize="0"/>
          <p:nvPr/>
        </p:nvPicPr>
        <p:blipFill rotWithShape="1">
          <a:blip r:embed="rId47">
            <a:alphaModFix/>
          </a:blip>
          <a:srcRect/>
          <a:stretch/>
        </p:blipFill>
        <p:spPr>
          <a:xfrm>
            <a:off x="5118912" y="4737481"/>
            <a:ext cx="505980" cy="674640"/>
          </a:xfrm>
          <a:prstGeom prst="rect">
            <a:avLst/>
          </a:prstGeom>
          <a:noFill/>
          <a:ln>
            <a:noFill/>
          </a:ln>
        </p:spPr>
      </p:pic>
      <p:pic>
        <p:nvPicPr>
          <p:cNvPr id="1581" name="Google Shape;1581;p157"/>
          <p:cNvPicPr preferRelativeResize="0"/>
          <p:nvPr/>
        </p:nvPicPr>
        <p:blipFill rotWithShape="1">
          <a:blip r:embed="rId48">
            <a:alphaModFix/>
          </a:blip>
          <a:srcRect/>
          <a:stretch/>
        </p:blipFill>
        <p:spPr>
          <a:xfrm>
            <a:off x="5598858" y="4737481"/>
            <a:ext cx="505980" cy="674640"/>
          </a:xfrm>
          <a:prstGeom prst="rect">
            <a:avLst/>
          </a:prstGeom>
          <a:noFill/>
          <a:ln>
            <a:noFill/>
          </a:ln>
        </p:spPr>
      </p:pic>
      <p:pic>
        <p:nvPicPr>
          <p:cNvPr id="1582" name="Google Shape;1582;p157"/>
          <p:cNvPicPr preferRelativeResize="0"/>
          <p:nvPr/>
        </p:nvPicPr>
        <p:blipFill rotWithShape="1">
          <a:blip r:embed="rId49">
            <a:alphaModFix/>
          </a:blip>
          <a:srcRect/>
          <a:stretch/>
        </p:blipFill>
        <p:spPr>
          <a:xfrm>
            <a:off x="6078804" y="4737481"/>
            <a:ext cx="505980" cy="674640"/>
          </a:xfrm>
          <a:prstGeom prst="rect">
            <a:avLst/>
          </a:prstGeom>
          <a:noFill/>
          <a:ln>
            <a:noFill/>
          </a:ln>
        </p:spPr>
      </p:pic>
      <p:pic>
        <p:nvPicPr>
          <p:cNvPr id="1583" name="Google Shape;1583;p157"/>
          <p:cNvPicPr preferRelativeResize="0"/>
          <p:nvPr/>
        </p:nvPicPr>
        <p:blipFill rotWithShape="1">
          <a:blip r:embed="rId50">
            <a:alphaModFix/>
          </a:blip>
          <a:srcRect/>
          <a:stretch/>
        </p:blipFill>
        <p:spPr>
          <a:xfrm>
            <a:off x="6558750" y="4737481"/>
            <a:ext cx="505980" cy="674640"/>
          </a:xfrm>
          <a:prstGeom prst="rect">
            <a:avLst/>
          </a:prstGeom>
          <a:noFill/>
          <a:ln>
            <a:noFill/>
          </a:ln>
        </p:spPr>
      </p:pic>
      <p:pic>
        <p:nvPicPr>
          <p:cNvPr id="1584" name="Google Shape;1584;p157"/>
          <p:cNvPicPr preferRelativeResize="0"/>
          <p:nvPr/>
        </p:nvPicPr>
        <p:blipFill rotWithShape="1">
          <a:blip r:embed="rId51">
            <a:alphaModFix/>
          </a:blip>
          <a:srcRect/>
          <a:stretch/>
        </p:blipFill>
        <p:spPr>
          <a:xfrm>
            <a:off x="7038696" y="4737481"/>
            <a:ext cx="505980" cy="674640"/>
          </a:xfrm>
          <a:prstGeom prst="rect">
            <a:avLst/>
          </a:prstGeom>
          <a:noFill/>
          <a:ln>
            <a:noFill/>
          </a:ln>
        </p:spPr>
      </p:pic>
      <p:pic>
        <p:nvPicPr>
          <p:cNvPr id="1585" name="Google Shape;1585;p157"/>
          <p:cNvPicPr preferRelativeResize="0"/>
          <p:nvPr/>
        </p:nvPicPr>
        <p:blipFill rotWithShape="1">
          <a:blip r:embed="rId52">
            <a:alphaModFix/>
          </a:blip>
          <a:srcRect/>
          <a:stretch/>
        </p:blipFill>
        <p:spPr>
          <a:xfrm>
            <a:off x="7518642" y="4737481"/>
            <a:ext cx="505980" cy="674640"/>
          </a:xfrm>
          <a:prstGeom prst="rect">
            <a:avLst/>
          </a:prstGeom>
          <a:noFill/>
          <a:ln>
            <a:noFill/>
          </a:ln>
        </p:spPr>
      </p:pic>
      <p:pic>
        <p:nvPicPr>
          <p:cNvPr id="1586" name="Google Shape;1586;p157"/>
          <p:cNvPicPr preferRelativeResize="0"/>
          <p:nvPr/>
        </p:nvPicPr>
        <p:blipFill rotWithShape="1">
          <a:blip r:embed="rId53">
            <a:alphaModFix/>
          </a:blip>
          <a:srcRect/>
          <a:stretch/>
        </p:blipFill>
        <p:spPr>
          <a:xfrm>
            <a:off x="7998588" y="4737481"/>
            <a:ext cx="505980" cy="674640"/>
          </a:xfrm>
          <a:prstGeom prst="rect">
            <a:avLst/>
          </a:prstGeom>
          <a:noFill/>
          <a:ln>
            <a:noFill/>
          </a:ln>
        </p:spPr>
      </p:pic>
      <p:pic>
        <p:nvPicPr>
          <p:cNvPr id="1587" name="Google Shape;1587;p157"/>
          <p:cNvPicPr preferRelativeResize="0"/>
          <p:nvPr/>
        </p:nvPicPr>
        <p:blipFill rotWithShape="1">
          <a:blip r:embed="rId54">
            <a:alphaModFix/>
          </a:blip>
          <a:srcRect/>
          <a:stretch/>
        </p:blipFill>
        <p:spPr>
          <a:xfrm>
            <a:off x="8478542" y="4737481"/>
            <a:ext cx="505980" cy="674640"/>
          </a:xfrm>
          <a:prstGeom prst="rect">
            <a:avLst/>
          </a:prstGeom>
          <a:noFill/>
          <a:ln>
            <a:noFill/>
          </a:ln>
        </p:spPr>
      </p:pic>
      <p:pic>
        <p:nvPicPr>
          <p:cNvPr id="1588" name="Google Shape;1588;p157"/>
          <p:cNvPicPr preferRelativeResize="0"/>
          <p:nvPr/>
        </p:nvPicPr>
        <p:blipFill rotWithShape="1">
          <a:blip r:embed="rId55">
            <a:alphaModFix/>
          </a:blip>
          <a:srcRect/>
          <a:stretch/>
        </p:blipFill>
        <p:spPr>
          <a:xfrm>
            <a:off x="6273883" y="5518385"/>
            <a:ext cx="500910" cy="667880"/>
          </a:xfrm>
          <a:prstGeom prst="rect">
            <a:avLst/>
          </a:prstGeom>
          <a:noFill/>
          <a:ln>
            <a:noFill/>
          </a:ln>
        </p:spPr>
      </p:pic>
      <p:pic>
        <p:nvPicPr>
          <p:cNvPr id="1589" name="Google Shape;1589;p157"/>
          <p:cNvPicPr preferRelativeResize="0"/>
          <p:nvPr/>
        </p:nvPicPr>
        <p:blipFill rotWithShape="1">
          <a:blip r:embed="rId56">
            <a:alphaModFix/>
          </a:blip>
          <a:srcRect/>
          <a:stretch/>
        </p:blipFill>
        <p:spPr>
          <a:xfrm>
            <a:off x="6885782" y="5518385"/>
            <a:ext cx="500910" cy="667880"/>
          </a:xfrm>
          <a:prstGeom prst="rect">
            <a:avLst/>
          </a:prstGeom>
          <a:noFill/>
          <a:ln>
            <a:noFill/>
          </a:ln>
        </p:spPr>
      </p:pic>
      <p:pic>
        <p:nvPicPr>
          <p:cNvPr id="1590" name="Google Shape;1590;p157"/>
          <p:cNvPicPr preferRelativeResize="0"/>
          <p:nvPr/>
        </p:nvPicPr>
        <p:blipFill rotWithShape="1">
          <a:blip r:embed="rId57">
            <a:alphaModFix/>
          </a:blip>
          <a:srcRect/>
          <a:stretch/>
        </p:blipFill>
        <p:spPr>
          <a:xfrm>
            <a:off x="7497679" y="5518385"/>
            <a:ext cx="500910" cy="667880"/>
          </a:xfrm>
          <a:prstGeom prst="rect">
            <a:avLst/>
          </a:prstGeom>
          <a:noFill/>
          <a:ln>
            <a:noFill/>
          </a:ln>
        </p:spPr>
      </p:pic>
      <p:pic>
        <p:nvPicPr>
          <p:cNvPr id="1591" name="Google Shape;1591;p157"/>
          <p:cNvPicPr preferRelativeResize="0"/>
          <p:nvPr/>
        </p:nvPicPr>
        <p:blipFill rotWithShape="1">
          <a:blip r:embed="rId58">
            <a:alphaModFix/>
          </a:blip>
          <a:srcRect/>
          <a:stretch/>
        </p:blipFill>
        <p:spPr>
          <a:xfrm>
            <a:off x="3939455" y="5537248"/>
            <a:ext cx="472618" cy="630157"/>
          </a:xfrm>
          <a:prstGeom prst="rect">
            <a:avLst/>
          </a:prstGeom>
          <a:noFill/>
          <a:ln>
            <a:noFill/>
          </a:ln>
        </p:spPr>
      </p:pic>
      <p:pic>
        <p:nvPicPr>
          <p:cNvPr id="1592" name="Google Shape;1592;p157"/>
          <p:cNvPicPr preferRelativeResize="0"/>
          <p:nvPr/>
        </p:nvPicPr>
        <p:blipFill rotWithShape="1">
          <a:blip r:embed="rId59">
            <a:alphaModFix/>
          </a:blip>
          <a:srcRect/>
          <a:stretch/>
        </p:blipFill>
        <p:spPr>
          <a:xfrm>
            <a:off x="4523063" y="5537248"/>
            <a:ext cx="472617" cy="630157"/>
          </a:xfrm>
          <a:prstGeom prst="rect">
            <a:avLst/>
          </a:prstGeom>
          <a:noFill/>
          <a:ln>
            <a:noFill/>
          </a:ln>
        </p:spPr>
      </p:pic>
      <p:pic>
        <p:nvPicPr>
          <p:cNvPr id="1593" name="Google Shape;1593;p157"/>
          <p:cNvPicPr preferRelativeResize="0"/>
          <p:nvPr/>
        </p:nvPicPr>
        <p:blipFill rotWithShape="1">
          <a:blip r:embed="rId60">
            <a:alphaModFix/>
          </a:blip>
          <a:srcRect/>
          <a:stretch/>
        </p:blipFill>
        <p:spPr>
          <a:xfrm>
            <a:off x="5106670" y="5537248"/>
            <a:ext cx="472617" cy="630157"/>
          </a:xfrm>
          <a:prstGeom prst="rect">
            <a:avLst/>
          </a:prstGeom>
          <a:noFill/>
          <a:ln>
            <a:noFill/>
          </a:ln>
        </p:spPr>
      </p:pic>
      <p:pic>
        <p:nvPicPr>
          <p:cNvPr id="1594" name="Google Shape;1594;p157"/>
          <p:cNvPicPr preferRelativeResize="0"/>
          <p:nvPr/>
        </p:nvPicPr>
        <p:blipFill rotWithShape="1">
          <a:blip r:embed="rId61">
            <a:alphaModFix/>
          </a:blip>
          <a:srcRect/>
          <a:stretch/>
        </p:blipFill>
        <p:spPr>
          <a:xfrm>
            <a:off x="5690277" y="5537248"/>
            <a:ext cx="472617" cy="630157"/>
          </a:xfrm>
          <a:prstGeom prst="rect">
            <a:avLst/>
          </a:prstGeom>
          <a:noFill/>
          <a:ln>
            <a:noFill/>
          </a:ln>
        </p:spPr>
      </p:pic>
      <p:pic>
        <p:nvPicPr>
          <p:cNvPr id="1595" name="Google Shape;1595;p157"/>
          <p:cNvPicPr preferRelativeResize="0"/>
          <p:nvPr/>
        </p:nvPicPr>
        <p:blipFill rotWithShape="1">
          <a:blip r:embed="rId62">
            <a:alphaModFix/>
          </a:blip>
          <a:srcRect/>
          <a:stretch/>
        </p:blipFill>
        <p:spPr>
          <a:xfrm>
            <a:off x="293050" y="5579043"/>
            <a:ext cx="409925" cy="546567"/>
          </a:xfrm>
          <a:prstGeom prst="rect">
            <a:avLst/>
          </a:prstGeom>
          <a:noFill/>
          <a:ln>
            <a:noFill/>
          </a:ln>
        </p:spPr>
      </p:pic>
      <p:pic>
        <p:nvPicPr>
          <p:cNvPr id="1596" name="Google Shape;1596;p157"/>
          <p:cNvPicPr preferRelativeResize="0"/>
          <p:nvPr/>
        </p:nvPicPr>
        <p:blipFill rotWithShape="1">
          <a:blip r:embed="rId63">
            <a:alphaModFix/>
          </a:blip>
          <a:srcRect/>
          <a:stretch/>
        </p:blipFill>
        <p:spPr>
          <a:xfrm>
            <a:off x="813966" y="5579043"/>
            <a:ext cx="409925" cy="546567"/>
          </a:xfrm>
          <a:prstGeom prst="rect">
            <a:avLst/>
          </a:prstGeom>
          <a:noFill/>
          <a:ln>
            <a:noFill/>
          </a:ln>
        </p:spPr>
      </p:pic>
      <p:pic>
        <p:nvPicPr>
          <p:cNvPr id="1597" name="Google Shape;1597;p157"/>
          <p:cNvPicPr preferRelativeResize="0"/>
          <p:nvPr/>
        </p:nvPicPr>
        <p:blipFill rotWithShape="1">
          <a:blip r:embed="rId64">
            <a:alphaModFix/>
          </a:blip>
          <a:srcRect/>
          <a:stretch/>
        </p:blipFill>
        <p:spPr>
          <a:xfrm>
            <a:off x="1334881" y="5579043"/>
            <a:ext cx="409925" cy="546567"/>
          </a:xfrm>
          <a:prstGeom prst="rect">
            <a:avLst/>
          </a:prstGeom>
          <a:noFill/>
          <a:ln>
            <a:noFill/>
          </a:ln>
        </p:spPr>
      </p:pic>
      <p:pic>
        <p:nvPicPr>
          <p:cNvPr id="1598" name="Google Shape;1598;p157"/>
          <p:cNvPicPr preferRelativeResize="0"/>
          <p:nvPr/>
        </p:nvPicPr>
        <p:blipFill rotWithShape="1">
          <a:blip r:embed="rId65">
            <a:alphaModFix/>
          </a:blip>
          <a:srcRect/>
          <a:stretch/>
        </p:blipFill>
        <p:spPr>
          <a:xfrm>
            <a:off x="1855796" y="5579043"/>
            <a:ext cx="409925" cy="546567"/>
          </a:xfrm>
          <a:prstGeom prst="rect">
            <a:avLst/>
          </a:prstGeom>
          <a:noFill/>
          <a:ln>
            <a:noFill/>
          </a:ln>
        </p:spPr>
      </p:pic>
      <p:pic>
        <p:nvPicPr>
          <p:cNvPr id="1599" name="Google Shape;1599;p157"/>
          <p:cNvPicPr preferRelativeResize="0"/>
          <p:nvPr/>
        </p:nvPicPr>
        <p:blipFill rotWithShape="1">
          <a:blip r:embed="rId66">
            <a:alphaModFix/>
          </a:blip>
          <a:srcRect/>
          <a:stretch/>
        </p:blipFill>
        <p:spPr>
          <a:xfrm>
            <a:off x="2376711" y="5579043"/>
            <a:ext cx="409925" cy="546567"/>
          </a:xfrm>
          <a:prstGeom prst="rect">
            <a:avLst/>
          </a:prstGeom>
          <a:noFill/>
          <a:ln>
            <a:noFill/>
          </a:ln>
        </p:spPr>
      </p:pic>
      <p:pic>
        <p:nvPicPr>
          <p:cNvPr id="1600" name="Google Shape;1600;p157"/>
          <p:cNvPicPr preferRelativeResize="0"/>
          <p:nvPr/>
        </p:nvPicPr>
        <p:blipFill rotWithShape="1">
          <a:blip r:embed="rId67">
            <a:alphaModFix/>
          </a:blip>
          <a:srcRect/>
          <a:stretch/>
        </p:blipFill>
        <p:spPr>
          <a:xfrm>
            <a:off x="2897626" y="5579043"/>
            <a:ext cx="409925" cy="546567"/>
          </a:xfrm>
          <a:prstGeom prst="rect">
            <a:avLst/>
          </a:prstGeom>
          <a:noFill/>
          <a:ln>
            <a:noFill/>
          </a:ln>
        </p:spPr>
      </p:pic>
      <p:pic>
        <p:nvPicPr>
          <p:cNvPr id="1601" name="Google Shape;1601;p157"/>
          <p:cNvPicPr preferRelativeResize="0"/>
          <p:nvPr/>
        </p:nvPicPr>
        <p:blipFill rotWithShape="1">
          <a:blip r:embed="rId68">
            <a:alphaModFix/>
          </a:blip>
          <a:srcRect/>
          <a:stretch/>
        </p:blipFill>
        <p:spPr>
          <a:xfrm>
            <a:off x="3418541" y="5579043"/>
            <a:ext cx="409925" cy="546567"/>
          </a:xfrm>
          <a:prstGeom prst="rect">
            <a:avLst/>
          </a:prstGeom>
          <a:noFill/>
          <a:ln>
            <a:noFill/>
          </a:ln>
        </p:spPr>
      </p:pic>
      <p:sp>
        <p:nvSpPr>
          <p:cNvPr id="1602" name="Google Shape;1602;p157"/>
          <p:cNvSpPr txBox="1"/>
          <p:nvPr/>
        </p:nvSpPr>
        <p:spPr>
          <a:xfrm>
            <a:off x="268994" y="4340467"/>
            <a:ext cx="2141700" cy="39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 sz="1200" b="0" i="0" u="none" strike="noStrike" cap="none">
                <a:solidFill>
                  <a:schemeClr val="lt1"/>
                </a:solidFill>
                <a:latin typeface="Source Sans Pro"/>
                <a:ea typeface="Source Sans Pro"/>
                <a:cs typeface="Source Sans Pro"/>
                <a:sym typeface="Source Sans Pro"/>
              </a:rPr>
              <a:t>General / Data Science</a:t>
            </a:r>
            <a:endParaRPr sz="1200" b="0" i="0" u="none" strike="noStrike" cap="none">
              <a:solidFill>
                <a:schemeClr val="lt1"/>
              </a:solidFill>
              <a:latin typeface="Source Sans Pro"/>
              <a:ea typeface="Source Sans Pro"/>
              <a:cs typeface="Source Sans Pro"/>
              <a:sym typeface="Source Sans Pro"/>
            </a:endParaRPr>
          </a:p>
        </p:txBody>
      </p:sp>
      <p:sp>
        <p:nvSpPr>
          <p:cNvPr id="1603" name="Google Shape;1603;p157"/>
          <p:cNvSpPr txBox="1"/>
          <p:nvPr/>
        </p:nvSpPr>
        <p:spPr>
          <a:xfrm>
            <a:off x="268994" y="1061764"/>
            <a:ext cx="8095800" cy="94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5"/>
              </a:buClr>
              <a:buSzPts val="1300"/>
              <a:buFont typeface="Arial"/>
              <a:buNone/>
            </a:pPr>
            <a:r>
              <a:rPr lang="en" sz="1400" b="1" i="0" u="none" strike="noStrike" cap="none">
                <a:solidFill>
                  <a:schemeClr val="accent5"/>
                </a:solidFill>
                <a:latin typeface="Source Sans Pro"/>
                <a:ea typeface="Source Sans Pro"/>
                <a:cs typeface="Source Sans Pro"/>
                <a:sym typeface="Source Sans Pro"/>
              </a:rPr>
              <a:t>Icons can be recolored within Powerpoint </a:t>
            </a:r>
            <a:r>
              <a:rPr lang="en" sz="1400" b="1" i="0" u="none" strike="noStrike" cap="none">
                <a:solidFill>
                  <a:schemeClr val="lt1"/>
                </a:solidFill>
                <a:latin typeface="Source Sans Pro"/>
                <a:ea typeface="Source Sans Pro"/>
                <a:cs typeface="Source Sans Pro"/>
                <a:sym typeface="Source Sans Pro"/>
              </a:rPr>
              <a:t>— see: format picture / picture color / recolor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chemeClr val="lt1"/>
              </a:buClr>
              <a:buSzPts val="1300"/>
              <a:buFont typeface="Arial"/>
              <a:buNone/>
            </a:pPr>
            <a:r>
              <a:rPr lang="en" sz="1400" b="1" i="0" u="none" strike="noStrike" cap="none">
                <a:solidFill>
                  <a:schemeClr val="lt1"/>
                </a:solidFill>
                <a:latin typeface="Source Sans Pro"/>
                <a:ea typeface="Source Sans Pro"/>
                <a:cs typeface="Source Sans Pro"/>
                <a:sym typeface="Source Sans Pro"/>
              </a:rPr>
              <a:t>Orange, Green, Black versions (no recoloration necessary) can be found in </a:t>
            </a:r>
            <a:r>
              <a:rPr lang="en" sz="1400" b="1" i="0" u="sng" strike="noStrike" cap="none">
                <a:solidFill>
                  <a:schemeClr val="hlink"/>
                </a:solidFill>
                <a:latin typeface="Source Sans Pro"/>
                <a:ea typeface="Source Sans Pro"/>
                <a:cs typeface="Source Sans Pro"/>
                <a:sym typeface="Source Sans Pro"/>
                <a:hlinkClick r:id="rId69"/>
              </a:rPr>
              <a:t>go/icons</a:t>
            </a:r>
            <a:endParaRPr sz="1400" b="1" i="0" u="none" strike="noStrike" cap="none">
              <a:solidFill>
                <a:schemeClr val="lt1"/>
              </a:solidFill>
              <a:latin typeface="Source Sans Pro"/>
              <a:ea typeface="Source Sans Pro"/>
              <a:cs typeface="Source Sans Pro"/>
              <a:sym typeface="Source Sans Pro"/>
            </a:endParaRPr>
          </a:p>
          <a:p>
            <a:pPr marL="0" marR="0" lvl="0" indent="0" algn="l" rtl="0">
              <a:lnSpc>
                <a:spcPct val="100000"/>
              </a:lnSpc>
              <a:spcBef>
                <a:spcPts val="200"/>
              </a:spcBef>
              <a:spcAft>
                <a:spcPts val="0"/>
              </a:spcAft>
              <a:buClr>
                <a:srgbClr val="3F3F3F"/>
              </a:buClr>
              <a:buSzPts val="1100"/>
              <a:buFont typeface="Arial"/>
              <a:buNone/>
            </a:pPr>
            <a:endParaRPr sz="1200" b="0" i="0" u="none" strike="noStrike" cap="none">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68704975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1604"/>
        <p:cNvGrpSpPr/>
        <p:nvPr/>
      </p:nvGrpSpPr>
      <p:grpSpPr>
        <a:xfrm>
          <a:off x="0" y="0"/>
          <a:ext cx="0" cy="0"/>
          <a:chOff x="0" y="0"/>
          <a:chExt cx="0" cy="0"/>
        </a:xfrm>
      </p:grpSpPr>
      <p:sp>
        <p:nvSpPr>
          <p:cNvPr id="1605" name="Google Shape;1605;p158"/>
          <p:cNvSpPr txBox="1">
            <a:spLocks noGrp="1"/>
          </p:cNvSpPr>
          <p:nvPr>
            <p:ph type="title"/>
          </p:nvPr>
        </p:nvSpPr>
        <p:spPr>
          <a:xfrm>
            <a:off x="254760" y="275167"/>
            <a:ext cx="8560500" cy="11432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06" name="Google Shape;1606;p158"/>
          <p:cNvSpPr txBox="1"/>
          <p:nvPr/>
        </p:nvSpPr>
        <p:spPr>
          <a:xfrm>
            <a:off x="276504" y="4253200"/>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 sz="1200" b="0" i="0" u="none" strike="noStrike" cap="none">
                <a:solidFill>
                  <a:schemeClr val="lt1"/>
                </a:solidFill>
                <a:latin typeface="Source Sans Pro"/>
                <a:ea typeface="Source Sans Pro"/>
                <a:cs typeface="Source Sans Pro"/>
                <a:sym typeface="Source Sans Pro"/>
              </a:rPr>
              <a:t>Industries</a:t>
            </a:r>
            <a:endParaRPr sz="1200" b="0" i="0" u="none" strike="noStrike" cap="none">
              <a:solidFill>
                <a:schemeClr val="lt1"/>
              </a:solidFill>
              <a:latin typeface="Source Sans Pro"/>
              <a:ea typeface="Source Sans Pro"/>
              <a:cs typeface="Source Sans Pro"/>
              <a:sym typeface="Source Sans Pro"/>
            </a:endParaRPr>
          </a:p>
        </p:txBody>
      </p:sp>
      <p:pic>
        <p:nvPicPr>
          <p:cNvPr id="1607" name="Google Shape;1607;p158"/>
          <p:cNvPicPr preferRelativeResize="0"/>
          <p:nvPr/>
        </p:nvPicPr>
        <p:blipFill rotWithShape="1">
          <a:blip r:embed="rId2">
            <a:alphaModFix/>
          </a:blip>
          <a:srcRect/>
          <a:stretch/>
        </p:blipFill>
        <p:spPr>
          <a:xfrm>
            <a:off x="375473" y="4724697"/>
            <a:ext cx="499670" cy="666227"/>
          </a:xfrm>
          <a:prstGeom prst="rect">
            <a:avLst/>
          </a:prstGeom>
          <a:noFill/>
          <a:ln>
            <a:noFill/>
          </a:ln>
        </p:spPr>
      </p:pic>
      <p:pic>
        <p:nvPicPr>
          <p:cNvPr id="1608" name="Google Shape;1608;p158"/>
          <p:cNvPicPr preferRelativeResize="0"/>
          <p:nvPr/>
        </p:nvPicPr>
        <p:blipFill rotWithShape="1">
          <a:blip r:embed="rId3">
            <a:alphaModFix/>
          </a:blip>
          <a:srcRect/>
          <a:stretch/>
        </p:blipFill>
        <p:spPr>
          <a:xfrm>
            <a:off x="956342" y="4724697"/>
            <a:ext cx="499670" cy="666227"/>
          </a:xfrm>
          <a:prstGeom prst="rect">
            <a:avLst/>
          </a:prstGeom>
          <a:noFill/>
          <a:ln>
            <a:noFill/>
          </a:ln>
        </p:spPr>
      </p:pic>
      <p:pic>
        <p:nvPicPr>
          <p:cNvPr id="1609" name="Google Shape;1609;p158"/>
          <p:cNvPicPr preferRelativeResize="0"/>
          <p:nvPr/>
        </p:nvPicPr>
        <p:blipFill rotWithShape="1">
          <a:blip r:embed="rId4">
            <a:alphaModFix/>
          </a:blip>
          <a:srcRect/>
          <a:stretch/>
        </p:blipFill>
        <p:spPr>
          <a:xfrm>
            <a:off x="1537211" y="4724697"/>
            <a:ext cx="499670" cy="666227"/>
          </a:xfrm>
          <a:prstGeom prst="rect">
            <a:avLst/>
          </a:prstGeom>
          <a:noFill/>
          <a:ln>
            <a:noFill/>
          </a:ln>
        </p:spPr>
      </p:pic>
      <p:pic>
        <p:nvPicPr>
          <p:cNvPr id="1610" name="Google Shape;1610;p158"/>
          <p:cNvPicPr preferRelativeResize="0"/>
          <p:nvPr/>
        </p:nvPicPr>
        <p:blipFill rotWithShape="1">
          <a:blip r:embed="rId5">
            <a:alphaModFix/>
          </a:blip>
          <a:srcRect/>
          <a:stretch/>
        </p:blipFill>
        <p:spPr>
          <a:xfrm>
            <a:off x="2118080" y="4724697"/>
            <a:ext cx="499670" cy="666227"/>
          </a:xfrm>
          <a:prstGeom prst="rect">
            <a:avLst/>
          </a:prstGeom>
          <a:noFill/>
          <a:ln>
            <a:noFill/>
          </a:ln>
        </p:spPr>
      </p:pic>
      <p:pic>
        <p:nvPicPr>
          <p:cNvPr id="1611" name="Google Shape;1611;p158"/>
          <p:cNvPicPr preferRelativeResize="0"/>
          <p:nvPr/>
        </p:nvPicPr>
        <p:blipFill rotWithShape="1">
          <a:blip r:embed="rId6">
            <a:alphaModFix/>
          </a:blip>
          <a:srcRect/>
          <a:stretch/>
        </p:blipFill>
        <p:spPr>
          <a:xfrm>
            <a:off x="2698949" y="4724697"/>
            <a:ext cx="499670" cy="666227"/>
          </a:xfrm>
          <a:prstGeom prst="rect">
            <a:avLst/>
          </a:prstGeom>
          <a:noFill/>
          <a:ln>
            <a:noFill/>
          </a:ln>
        </p:spPr>
      </p:pic>
      <p:pic>
        <p:nvPicPr>
          <p:cNvPr id="1612" name="Google Shape;1612;p158"/>
          <p:cNvPicPr preferRelativeResize="0"/>
          <p:nvPr/>
        </p:nvPicPr>
        <p:blipFill rotWithShape="1">
          <a:blip r:embed="rId7">
            <a:alphaModFix/>
          </a:blip>
          <a:srcRect/>
          <a:stretch/>
        </p:blipFill>
        <p:spPr>
          <a:xfrm>
            <a:off x="3279818" y="4724697"/>
            <a:ext cx="499670" cy="666227"/>
          </a:xfrm>
          <a:prstGeom prst="rect">
            <a:avLst/>
          </a:prstGeom>
          <a:noFill/>
          <a:ln>
            <a:noFill/>
          </a:ln>
        </p:spPr>
      </p:pic>
      <p:pic>
        <p:nvPicPr>
          <p:cNvPr id="1613" name="Google Shape;1613;p158"/>
          <p:cNvPicPr preferRelativeResize="0"/>
          <p:nvPr/>
        </p:nvPicPr>
        <p:blipFill rotWithShape="1">
          <a:blip r:embed="rId8">
            <a:alphaModFix/>
          </a:blip>
          <a:srcRect/>
          <a:stretch/>
        </p:blipFill>
        <p:spPr>
          <a:xfrm>
            <a:off x="3860687" y="4724697"/>
            <a:ext cx="499670" cy="666227"/>
          </a:xfrm>
          <a:prstGeom prst="rect">
            <a:avLst/>
          </a:prstGeom>
          <a:noFill/>
          <a:ln>
            <a:noFill/>
          </a:ln>
        </p:spPr>
      </p:pic>
      <p:pic>
        <p:nvPicPr>
          <p:cNvPr id="1614" name="Google Shape;1614;p158"/>
          <p:cNvPicPr preferRelativeResize="0"/>
          <p:nvPr/>
        </p:nvPicPr>
        <p:blipFill rotWithShape="1">
          <a:blip r:embed="rId9">
            <a:alphaModFix/>
          </a:blip>
          <a:srcRect/>
          <a:stretch/>
        </p:blipFill>
        <p:spPr>
          <a:xfrm>
            <a:off x="4441555" y="4724697"/>
            <a:ext cx="499670" cy="666227"/>
          </a:xfrm>
          <a:prstGeom prst="rect">
            <a:avLst/>
          </a:prstGeom>
          <a:noFill/>
          <a:ln>
            <a:noFill/>
          </a:ln>
        </p:spPr>
      </p:pic>
      <p:pic>
        <p:nvPicPr>
          <p:cNvPr id="1615" name="Google Shape;1615;p158"/>
          <p:cNvPicPr preferRelativeResize="0"/>
          <p:nvPr/>
        </p:nvPicPr>
        <p:blipFill rotWithShape="1">
          <a:blip r:embed="rId10">
            <a:alphaModFix/>
          </a:blip>
          <a:srcRect/>
          <a:stretch/>
        </p:blipFill>
        <p:spPr>
          <a:xfrm>
            <a:off x="5022425" y="4724697"/>
            <a:ext cx="499670" cy="666227"/>
          </a:xfrm>
          <a:prstGeom prst="rect">
            <a:avLst/>
          </a:prstGeom>
          <a:noFill/>
          <a:ln>
            <a:noFill/>
          </a:ln>
        </p:spPr>
      </p:pic>
      <p:pic>
        <p:nvPicPr>
          <p:cNvPr id="1616" name="Google Shape;1616;p158"/>
          <p:cNvPicPr preferRelativeResize="0"/>
          <p:nvPr/>
        </p:nvPicPr>
        <p:blipFill rotWithShape="1">
          <a:blip r:embed="rId11">
            <a:alphaModFix/>
          </a:blip>
          <a:srcRect/>
          <a:stretch/>
        </p:blipFill>
        <p:spPr>
          <a:xfrm>
            <a:off x="5603295" y="4724697"/>
            <a:ext cx="499670" cy="666227"/>
          </a:xfrm>
          <a:prstGeom prst="rect">
            <a:avLst/>
          </a:prstGeom>
          <a:noFill/>
          <a:ln>
            <a:noFill/>
          </a:ln>
        </p:spPr>
      </p:pic>
      <p:pic>
        <p:nvPicPr>
          <p:cNvPr id="1617" name="Google Shape;1617;p158"/>
          <p:cNvPicPr preferRelativeResize="0"/>
          <p:nvPr/>
        </p:nvPicPr>
        <p:blipFill rotWithShape="1">
          <a:blip r:embed="rId12">
            <a:alphaModFix/>
          </a:blip>
          <a:srcRect/>
          <a:stretch/>
        </p:blipFill>
        <p:spPr>
          <a:xfrm>
            <a:off x="6184163" y="4724697"/>
            <a:ext cx="499670" cy="666227"/>
          </a:xfrm>
          <a:prstGeom prst="rect">
            <a:avLst/>
          </a:prstGeom>
          <a:noFill/>
          <a:ln>
            <a:noFill/>
          </a:ln>
        </p:spPr>
      </p:pic>
      <p:pic>
        <p:nvPicPr>
          <p:cNvPr id="1618" name="Google Shape;1618;p158"/>
          <p:cNvPicPr preferRelativeResize="0"/>
          <p:nvPr/>
        </p:nvPicPr>
        <p:blipFill rotWithShape="1">
          <a:blip r:embed="rId13">
            <a:alphaModFix/>
          </a:blip>
          <a:srcRect/>
          <a:stretch/>
        </p:blipFill>
        <p:spPr>
          <a:xfrm>
            <a:off x="6765032" y="4724697"/>
            <a:ext cx="499670" cy="666227"/>
          </a:xfrm>
          <a:prstGeom prst="rect">
            <a:avLst/>
          </a:prstGeom>
          <a:noFill/>
          <a:ln>
            <a:noFill/>
          </a:ln>
        </p:spPr>
      </p:pic>
      <p:pic>
        <p:nvPicPr>
          <p:cNvPr id="1619" name="Google Shape;1619;p158"/>
          <p:cNvPicPr preferRelativeResize="0"/>
          <p:nvPr/>
        </p:nvPicPr>
        <p:blipFill rotWithShape="1">
          <a:blip r:embed="rId14">
            <a:alphaModFix/>
          </a:blip>
          <a:srcRect/>
          <a:stretch/>
        </p:blipFill>
        <p:spPr>
          <a:xfrm>
            <a:off x="7345900" y="4724697"/>
            <a:ext cx="499670" cy="666227"/>
          </a:xfrm>
          <a:prstGeom prst="rect">
            <a:avLst/>
          </a:prstGeom>
          <a:noFill/>
          <a:ln>
            <a:noFill/>
          </a:ln>
        </p:spPr>
      </p:pic>
      <p:pic>
        <p:nvPicPr>
          <p:cNvPr id="1620" name="Google Shape;1620;p158"/>
          <p:cNvPicPr preferRelativeResize="0"/>
          <p:nvPr/>
        </p:nvPicPr>
        <p:blipFill rotWithShape="1">
          <a:blip r:embed="rId15">
            <a:alphaModFix/>
          </a:blip>
          <a:srcRect/>
          <a:stretch/>
        </p:blipFill>
        <p:spPr>
          <a:xfrm>
            <a:off x="365480" y="3320059"/>
            <a:ext cx="535480" cy="713973"/>
          </a:xfrm>
          <a:prstGeom prst="rect">
            <a:avLst/>
          </a:prstGeom>
          <a:noFill/>
          <a:ln>
            <a:noFill/>
          </a:ln>
        </p:spPr>
      </p:pic>
      <p:pic>
        <p:nvPicPr>
          <p:cNvPr id="1621" name="Google Shape;1621;p158"/>
          <p:cNvPicPr preferRelativeResize="0"/>
          <p:nvPr/>
        </p:nvPicPr>
        <p:blipFill rotWithShape="1">
          <a:blip r:embed="rId16">
            <a:alphaModFix/>
          </a:blip>
          <a:srcRect/>
          <a:stretch/>
        </p:blipFill>
        <p:spPr>
          <a:xfrm>
            <a:off x="983900" y="3320059"/>
            <a:ext cx="535480" cy="713973"/>
          </a:xfrm>
          <a:prstGeom prst="rect">
            <a:avLst/>
          </a:prstGeom>
          <a:noFill/>
          <a:ln>
            <a:noFill/>
          </a:ln>
        </p:spPr>
      </p:pic>
      <p:pic>
        <p:nvPicPr>
          <p:cNvPr id="1622" name="Google Shape;1622;p158"/>
          <p:cNvPicPr preferRelativeResize="0"/>
          <p:nvPr/>
        </p:nvPicPr>
        <p:blipFill rotWithShape="1">
          <a:blip r:embed="rId17">
            <a:alphaModFix/>
          </a:blip>
          <a:srcRect/>
          <a:stretch/>
        </p:blipFill>
        <p:spPr>
          <a:xfrm>
            <a:off x="1602320" y="3320059"/>
            <a:ext cx="535480" cy="713973"/>
          </a:xfrm>
          <a:prstGeom prst="rect">
            <a:avLst/>
          </a:prstGeom>
          <a:noFill/>
          <a:ln>
            <a:noFill/>
          </a:ln>
        </p:spPr>
      </p:pic>
      <p:pic>
        <p:nvPicPr>
          <p:cNvPr id="1623" name="Google Shape;1623;p158"/>
          <p:cNvPicPr preferRelativeResize="0"/>
          <p:nvPr/>
        </p:nvPicPr>
        <p:blipFill rotWithShape="1">
          <a:blip r:embed="rId18">
            <a:alphaModFix/>
          </a:blip>
          <a:srcRect/>
          <a:stretch/>
        </p:blipFill>
        <p:spPr>
          <a:xfrm>
            <a:off x="2220740" y="3320059"/>
            <a:ext cx="535480" cy="713973"/>
          </a:xfrm>
          <a:prstGeom prst="rect">
            <a:avLst/>
          </a:prstGeom>
          <a:noFill/>
          <a:ln>
            <a:noFill/>
          </a:ln>
        </p:spPr>
      </p:pic>
      <p:pic>
        <p:nvPicPr>
          <p:cNvPr id="1624" name="Google Shape;1624;p158"/>
          <p:cNvPicPr preferRelativeResize="0"/>
          <p:nvPr/>
        </p:nvPicPr>
        <p:blipFill rotWithShape="1">
          <a:blip r:embed="rId19">
            <a:alphaModFix/>
          </a:blip>
          <a:srcRect/>
          <a:stretch/>
        </p:blipFill>
        <p:spPr>
          <a:xfrm>
            <a:off x="2839160" y="3320059"/>
            <a:ext cx="535480" cy="713973"/>
          </a:xfrm>
          <a:prstGeom prst="rect">
            <a:avLst/>
          </a:prstGeom>
          <a:noFill/>
          <a:ln>
            <a:noFill/>
          </a:ln>
        </p:spPr>
      </p:pic>
      <p:pic>
        <p:nvPicPr>
          <p:cNvPr id="1625" name="Google Shape;1625;p158"/>
          <p:cNvPicPr preferRelativeResize="0"/>
          <p:nvPr/>
        </p:nvPicPr>
        <p:blipFill rotWithShape="1">
          <a:blip r:embed="rId20">
            <a:alphaModFix/>
          </a:blip>
          <a:srcRect/>
          <a:stretch/>
        </p:blipFill>
        <p:spPr>
          <a:xfrm>
            <a:off x="3457580" y="3320059"/>
            <a:ext cx="535480" cy="713973"/>
          </a:xfrm>
          <a:prstGeom prst="rect">
            <a:avLst/>
          </a:prstGeom>
          <a:noFill/>
          <a:ln>
            <a:noFill/>
          </a:ln>
        </p:spPr>
      </p:pic>
      <p:pic>
        <p:nvPicPr>
          <p:cNvPr id="1626" name="Google Shape;1626;p158"/>
          <p:cNvPicPr preferRelativeResize="0"/>
          <p:nvPr/>
        </p:nvPicPr>
        <p:blipFill rotWithShape="1">
          <a:blip r:embed="rId21">
            <a:alphaModFix/>
          </a:blip>
          <a:srcRect/>
          <a:stretch/>
        </p:blipFill>
        <p:spPr>
          <a:xfrm>
            <a:off x="4076000" y="3320059"/>
            <a:ext cx="535480" cy="713973"/>
          </a:xfrm>
          <a:prstGeom prst="rect">
            <a:avLst/>
          </a:prstGeom>
          <a:noFill/>
          <a:ln>
            <a:noFill/>
          </a:ln>
        </p:spPr>
      </p:pic>
      <p:pic>
        <p:nvPicPr>
          <p:cNvPr id="1627" name="Google Shape;1627;p158"/>
          <p:cNvPicPr preferRelativeResize="0"/>
          <p:nvPr/>
        </p:nvPicPr>
        <p:blipFill rotWithShape="1">
          <a:blip r:embed="rId22">
            <a:alphaModFix/>
          </a:blip>
          <a:srcRect/>
          <a:stretch/>
        </p:blipFill>
        <p:spPr>
          <a:xfrm>
            <a:off x="4694420" y="3320059"/>
            <a:ext cx="535480" cy="713973"/>
          </a:xfrm>
          <a:prstGeom prst="rect">
            <a:avLst/>
          </a:prstGeom>
          <a:noFill/>
          <a:ln>
            <a:noFill/>
          </a:ln>
        </p:spPr>
      </p:pic>
      <p:pic>
        <p:nvPicPr>
          <p:cNvPr id="1628" name="Google Shape;1628;p158"/>
          <p:cNvPicPr preferRelativeResize="0"/>
          <p:nvPr/>
        </p:nvPicPr>
        <p:blipFill rotWithShape="1">
          <a:blip r:embed="rId23">
            <a:alphaModFix/>
          </a:blip>
          <a:srcRect/>
          <a:stretch/>
        </p:blipFill>
        <p:spPr>
          <a:xfrm>
            <a:off x="5312839" y="3320059"/>
            <a:ext cx="535480" cy="713973"/>
          </a:xfrm>
          <a:prstGeom prst="rect">
            <a:avLst/>
          </a:prstGeom>
          <a:noFill/>
          <a:ln>
            <a:noFill/>
          </a:ln>
        </p:spPr>
      </p:pic>
      <p:pic>
        <p:nvPicPr>
          <p:cNvPr id="1629" name="Google Shape;1629;p158"/>
          <p:cNvPicPr preferRelativeResize="0"/>
          <p:nvPr/>
        </p:nvPicPr>
        <p:blipFill rotWithShape="1">
          <a:blip r:embed="rId24">
            <a:alphaModFix/>
          </a:blip>
          <a:srcRect/>
          <a:stretch/>
        </p:blipFill>
        <p:spPr>
          <a:xfrm>
            <a:off x="5931260" y="3320059"/>
            <a:ext cx="535480" cy="713973"/>
          </a:xfrm>
          <a:prstGeom prst="rect">
            <a:avLst/>
          </a:prstGeom>
          <a:noFill/>
          <a:ln>
            <a:noFill/>
          </a:ln>
        </p:spPr>
      </p:pic>
      <p:pic>
        <p:nvPicPr>
          <p:cNvPr id="1630" name="Google Shape;1630;p158"/>
          <p:cNvPicPr preferRelativeResize="0"/>
          <p:nvPr/>
        </p:nvPicPr>
        <p:blipFill rotWithShape="1">
          <a:blip r:embed="rId25">
            <a:alphaModFix/>
          </a:blip>
          <a:srcRect/>
          <a:stretch/>
        </p:blipFill>
        <p:spPr>
          <a:xfrm>
            <a:off x="6549680" y="3320059"/>
            <a:ext cx="535480" cy="713973"/>
          </a:xfrm>
          <a:prstGeom prst="rect">
            <a:avLst/>
          </a:prstGeom>
          <a:noFill/>
          <a:ln>
            <a:noFill/>
          </a:ln>
        </p:spPr>
      </p:pic>
      <p:pic>
        <p:nvPicPr>
          <p:cNvPr id="1631" name="Google Shape;1631;p158"/>
          <p:cNvPicPr preferRelativeResize="0"/>
          <p:nvPr/>
        </p:nvPicPr>
        <p:blipFill rotWithShape="1">
          <a:blip r:embed="rId26">
            <a:alphaModFix/>
          </a:blip>
          <a:srcRect/>
          <a:stretch/>
        </p:blipFill>
        <p:spPr>
          <a:xfrm>
            <a:off x="7168100" y="3320059"/>
            <a:ext cx="535480" cy="713973"/>
          </a:xfrm>
          <a:prstGeom prst="rect">
            <a:avLst/>
          </a:prstGeom>
          <a:noFill/>
          <a:ln>
            <a:noFill/>
          </a:ln>
        </p:spPr>
      </p:pic>
      <p:pic>
        <p:nvPicPr>
          <p:cNvPr id="1632" name="Google Shape;1632;p158"/>
          <p:cNvPicPr preferRelativeResize="0"/>
          <p:nvPr/>
        </p:nvPicPr>
        <p:blipFill rotWithShape="1">
          <a:blip r:embed="rId27">
            <a:alphaModFix/>
          </a:blip>
          <a:srcRect/>
          <a:stretch/>
        </p:blipFill>
        <p:spPr>
          <a:xfrm>
            <a:off x="7786521" y="3320059"/>
            <a:ext cx="535480" cy="713973"/>
          </a:xfrm>
          <a:prstGeom prst="rect">
            <a:avLst/>
          </a:prstGeom>
          <a:noFill/>
          <a:ln>
            <a:noFill/>
          </a:ln>
        </p:spPr>
      </p:pic>
      <p:pic>
        <p:nvPicPr>
          <p:cNvPr id="1633" name="Google Shape;1633;p158"/>
          <p:cNvPicPr preferRelativeResize="0"/>
          <p:nvPr/>
        </p:nvPicPr>
        <p:blipFill rotWithShape="1">
          <a:blip r:embed="rId28">
            <a:alphaModFix/>
          </a:blip>
          <a:srcRect/>
          <a:stretch/>
        </p:blipFill>
        <p:spPr>
          <a:xfrm>
            <a:off x="8404938" y="3320059"/>
            <a:ext cx="535480" cy="713973"/>
          </a:xfrm>
          <a:prstGeom prst="rect">
            <a:avLst/>
          </a:prstGeom>
          <a:noFill/>
          <a:ln>
            <a:noFill/>
          </a:ln>
        </p:spPr>
      </p:pic>
      <p:sp>
        <p:nvSpPr>
          <p:cNvPr id="1634" name="Google Shape;1634;p158"/>
          <p:cNvSpPr txBox="1"/>
          <p:nvPr/>
        </p:nvSpPr>
        <p:spPr>
          <a:xfrm>
            <a:off x="269106" y="2958699"/>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 sz="1200" b="0" i="0" u="none" strike="noStrike" cap="none">
                <a:solidFill>
                  <a:schemeClr val="lt1"/>
                </a:solidFill>
                <a:latin typeface="Source Sans Pro"/>
                <a:ea typeface="Source Sans Pro"/>
                <a:cs typeface="Source Sans Pro"/>
                <a:sym typeface="Source Sans Pro"/>
              </a:rPr>
              <a:t>Security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200"/>
              </a:spcBef>
              <a:spcAft>
                <a:spcPts val="0"/>
              </a:spcAft>
              <a:buClr>
                <a:srgbClr val="3F3F3F"/>
              </a:buClr>
              <a:buSzPts val="1100"/>
              <a:buFont typeface="Arial"/>
              <a:buNone/>
            </a:pPr>
            <a:endParaRPr sz="1200" b="0" i="0" u="none" strike="noStrike" cap="none">
              <a:solidFill>
                <a:schemeClr val="lt1"/>
              </a:solidFill>
              <a:latin typeface="Source Sans Pro"/>
              <a:ea typeface="Source Sans Pro"/>
              <a:cs typeface="Source Sans Pro"/>
              <a:sym typeface="Source Sans Pro"/>
            </a:endParaRPr>
          </a:p>
        </p:txBody>
      </p:sp>
      <p:pic>
        <p:nvPicPr>
          <p:cNvPr id="1635" name="Google Shape;1635;p158"/>
          <p:cNvPicPr preferRelativeResize="0"/>
          <p:nvPr/>
        </p:nvPicPr>
        <p:blipFill rotWithShape="1">
          <a:blip r:embed="rId29">
            <a:alphaModFix/>
          </a:blip>
          <a:srcRect/>
          <a:stretch/>
        </p:blipFill>
        <p:spPr>
          <a:xfrm>
            <a:off x="365232" y="2076846"/>
            <a:ext cx="513605" cy="684807"/>
          </a:xfrm>
          <a:prstGeom prst="rect">
            <a:avLst/>
          </a:prstGeom>
          <a:noFill/>
          <a:ln>
            <a:noFill/>
          </a:ln>
        </p:spPr>
      </p:pic>
      <p:pic>
        <p:nvPicPr>
          <p:cNvPr id="1636" name="Google Shape;1636;p158"/>
          <p:cNvPicPr preferRelativeResize="0"/>
          <p:nvPr/>
        </p:nvPicPr>
        <p:blipFill rotWithShape="1">
          <a:blip r:embed="rId30">
            <a:alphaModFix/>
          </a:blip>
          <a:srcRect/>
          <a:stretch/>
        </p:blipFill>
        <p:spPr>
          <a:xfrm>
            <a:off x="1546780" y="2076846"/>
            <a:ext cx="513605" cy="684807"/>
          </a:xfrm>
          <a:prstGeom prst="rect">
            <a:avLst/>
          </a:prstGeom>
          <a:noFill/>
          <a:ln>
            <a:noFill/>
          </a:ln>
        </p:spPr>
      </p:pic>
      <p:pic>
        <p:nvPicPr>
          <p:cNvPr id="1637" name="Google Shape;1637;p158"/>
          <p:cNvPicPr preferRelativeResize="0"/>
          <p:nvPr/>
        </p:nvPicPr>
        <p:blipFill rotWithShape="1">
          <a:blip r:embed="rId31">
            <a:alphaModFix/>
          </a:blip>
          <a:srcRect/>
          <a:stretch/>
        </p:blipFill>
        <p:spPr>
          <a:xfrm>
            <a:off x="956006" y="2076846"/>
            <a:ext cx="513605" cy="684807"/>
          </a:xfrm>
          <a:prstGeom prst="rect">
            <a:avLst/>
          </a:prstGeom>
          <a:noFill/>
          <a:ln>
            <a:noFill/>
          </a:ln>
        </p:spPr>
      </p:pic>
      <p:pic>
        <p:nvPicPr>
          <p:cNvPr id="1638" name="Google Shape;1638;p158"/>
          <p:cNvPicPr preferRelativeResize="0"/>
          <p:nvPr/>
        </p:nvPicPr>
        <p:blipFill rotWithShape="1">
          <a:blip r:embed="rId32">
            <a:alphaModFix/>
          </a:blip>
          <a:srcRect/>
          <a:stretch/>
        </p:blipFill>
        <p:spPr>
          <a:xfrm>
            <a:off x="2137552" y="2076846"/>
            <a:ext cx="513605" cy="684807"/>
          </a:xfrm>
          <a:prstGeom prst="rect">
            <a:avLst/>
          </a:prstGeom>
          <a:noFill/>
          <a:ln>
            <a:noFill/>
          </a:ln>
        </p:spPr>
      </p:pic>
      <p:sp>
        <p:nvSpPr>
          <p:cNvPr id="1639" name="Google Shape;1639;p158"/>
          <p:cNvSpPr txBox="1"/>
          <p:nvPr/>
        </p:nvSpPr>
        <p:spPr>
          <a:xfrm>
            <a:off x="268857" y="1664197"/>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 sz="1200" b="0" i="0" u="none" strike="noStrike" cap="none">
                <a:solidFill>
                  <a:schemeClr val="lt1"/>
                </a:solidFill>
                <a:latin typeface="Source Sans Pro"/>
                <a:ea typeface="Source Sans Pro"/>
                <a:cs typeface="Source Sans Pro"/>
                <a:sym typeface="Source Sans Pro"/>
              </a:rPr>
              <a:t>Spark Benefits</a:t>
            </a:r>
            <a:endParaRPr sz="1200" b="0" i="0" u="none" strike="noStrike" cap="none">
              <a:solidFill>
                <a:schemeClr val="lt1"/>
              </a:solidFill>
              <a:latin typeface="Source Sans Pro"/>
              <a:ea typeface="Source Sans Pro"/>
              <a:cs typeface="Source Sans Pro"/>
              <a:sym typeface="Source Sans Pro"/>
            </a:endParaRPr>
          </a:p>
        </p:txBody>
      </p:sp>
      <p:pic>
        <p:nvPicPr>
          <p:cNvPr id="1640" name="Google Shape;1640;p158"/>
          <p:cNvPicPr preferRelativeResize="0"/>
          <p:nvPr/>
        </p:nvPicPr>
        <p:blipFill rotWithShape="1">
          <a:blip r:embed="rId33">
            <a:alphaModFix/>
          </a:blip>
          <a:srcRect/>
          <a:stretch/>
        </p:blipFill>
        <p:spPr>
          <a:xfrm>
            <a:off x="3284324" y="2093353"/>
            <a:ext cx="501225" cy="668300"/>
          </a:xfrm>
          <a:prstGeom prst="rect">
            <a:avLst/>
          </a:prstGeom>
          <a:noFill/>
          <a:ln>
            <a:noFill/>
          </a:ln>
        </p:spPr>
      </p:pic>
      <p:pic>
        <p:nvPicPr>
          <p:cNvPr id="1641" name="Google Shape;1641;p158"/>
          <p:cNvPicPr preferRelativeResize="0"/>
          <p:nvPr/>
        </p:nvPicPr>
        <p:blipFill rotWithShape="1">
          <a:blip r:embed="rId34">
            <a:alphaModFix/>
          </a:blip>
          <a:srcRect/>
          <a:stretch/>
        </p:blipFill>
        <p:spPr>
          <a:xfrm>
            <a:off x="3900129" y="2093353"/>
            <a:ext cx="501225" cy="668300"/>
          </a:xfrm>
          <a:prstGeom prst="rect">
            <a:avLst/>
          </a:prstGeom>
          <a:noFill/>
          <a:ln>
            <a:noFill/>
          </a:ln>
        </p:spPr>
      </p:pic>
      <p:pic>
        <p:nvPicPr>
          <p:cNvPr id="1642" name="Google Shape;1642;p158"/>
          <p:cNvPicPr preferRelativeResize="0"/>
          <p:nvPr/>
        </p:nvPicPr>
        <p:blipFill rotWithShape="1">
          <a:blip r:embed="rId35">
            <a:alphaModFix/>
          </a:blip>
          <a:srcRect/>
          <a:stretch/>
        </p:blipFill>
        <p:spPr>
          <a:xfrm>
            <a:off x="4515934" y="2093353"/>
            <a:ext cx="501225" cy="668300"/>
          </a:xfrm>
          <a:prstGeom prst="rect">
            <a:avLst/>
          </a:prstGeom>
          <a:noFill/>
          <a:ln>
            <a:noFill/>
          </a:ln>
        </p:spPr>
      </p:pic>
      <p:pic>
        <p:nvPicPr>
          <p:cNvPr id="1643" name="Google Shape;1643;p158"/>
          <p:cNvPicPr preferRelativeResize="0"/>
          <p:nvPr/>
        </p:nvPicPr>
        <p:blipFill rotWithShape="1">
          <a:blip r:embed="rId36">
            <a:alphaModFix/>
          </a:blip>
          <a:srcRect/>
          <a:stretch/>
        </p:blipFill>
        <p:spPr>
          <a:xfrm>
            <a:off x="5131739" y="2093353"/>
            <a:ext cx="501225" cy="668300"/>
          </a:xfrm>
          <a:prstGeom prst="rect">
            <a:avLst/>
          </a:prstGeom>
          <a:noFill/>
          <a:ln>
            <a:noFill/>
          </a:ln>
        </p:spPr>
      </p:pic>
      <p:pic>
        <p:nvPicPr>
          <p:cNvPr id="1644" name="Google Shape;1644;p158"/>
          <p:cNvPicPr preferRelativeResize="0"/>
          <p:nvPr/>
        </p:nvPicPr>
        <p:blipFill rotWithShape="1">
          <a:blip r:embed="rId37">
            <a:alphaModFix/>
          </a:blip>
          <a:srcRect/>
          <a:stretch/>
        </p:blipFill>
        <p:spPr>
          <a:xfrm>
            <a:off x="5747544" y="2093353"/>
            <a:ext cx="501225" cy="668300"/>
          </a:xfrm>
          <a:prstGeom prst="rect">
            <a:avLst/>
          </a:prstGeom>
          <a:noFill/>
          <a:ln>
            <a:noFill/>
          </a:ln>
        </p:spPr>
      </p:pic>
      <p:pic>
        <p:nvPicPr>
          <p:cNvPr id="1645" name="Google Shape;1645;p158"/>
          <p:cNvPicPr preferRelativeResize="0"/>
          <p:nvPr/>
        </p:nvPicPr>
        <p:blipFill rotWithShape="1">
          <a:blip r:embed="rId38">
            <a:alphaModFix/>
          </a:blip>
          <a:srcRect/>
          <a:stretch/>
        </p:blipFill>
        <p:spPr>
          <a:xfrm>
            <a:off x="6363349" y="2093353"/>
            <a:ext cx="501225" cy="668300"/>
          </a:xfrm>
          <a:prstGeom prst="rect">
            <a:avLst/>
          </a:prstGeom>
          <a:noFill/>
          <a:ln>
            <a:noFill/>
          </a:ln>
        </p:spPr>
      </p:pic>
      <p:pic>
        <p:nvPicPr>
          <p:cNvPr id="1646" name="Google Shape;1646;p158"/>
          <p:cNvPicPr preferRelativeResize="0"/>
          <p:nvPr/>
        </p:nvPicPr>
        <p:blipFill rotWithShape="1">
          <a:blip r:embed="rId39">
            <a:alphaModFix/>
          </a:blip>
          <a:srcRect/>
          <a:stretch/>
        </p:blipFill>
        <p:spPr>
          <a:xfrm>
            <a:off x="6979155" y="2093353"/>
            <a:ext cx="501225" cy="668300"/>
          </a:xfrm>
          <a:prstGeom prst="rect">
            <a:avLst/>
          </a:prstGeom>
          <a:noFill/>
          <a:ln>
            <a:noFill/>
          </a:ln>
        </p:spPr>
      </p:pic>
      <p:pic>
        <p:nvPicPr>
          <p:cNvPr id="1647" name="Google Shape;1647;p158"/>
          <p:cNvPicPr preferRelativeResize="0"/>
          <p:nvPr/>
        </p:nvPicPr>
        <p:blipFill rotWithShape="1">
          <a:blip r:embed="rId40">
            <a:alphaModFix/>
          </a:blip>
          <a:srcRect/>
          <a:stretch/>
        </p:blipFill>
        <p:spPr>
          <a:xfrm>
            <a:off x="7594959" y="2093353"/>
            <a:ext cx="501225" cy="668300"/>
          </a:xfrm>
          <a:prstGeom prst="rect">
            <a:avLst/>
          </a:prstGeom>
          <a:noFill/>
          <a:ln>
            <a:noFill/>
          </a:ln>
        </p:spPr>
      </p:pic>
      <p:pic>
        <p:nvPicPr>
          <p:cNvPr id="1648" name="Google Shape;1648;p158"/>
          <p:cNvPicPr preferRelativeResize="0"/>
          <p:nvPr/>
        </p:nvPicPr>
        <p:blipFill rotWithShape="1">
          <a:blip r:embed="rId41">
            <a:alphaModFix/>
          </a:blip>
          <a:srcRect/>
          <a:stretch/>
        </p:blipFill>
        <p:spPr>
          <a:xfrm>
            <a:off x="8210764" y="2093353"/>
            <a:ext cx="501225" cy="668300"/>
          </a:xfrm>
          <a:prstGeom prst="rect">
            <a:avLst/>
          </a:prstGeom>
          <a:noFill/>
          <a:ln>
            <a:noFill/>
          </a:ln>
        </p:spPr>
      </p:pic>
      <p:sp>
        <p:nvSpPr>
          <p:cNvPr id="1649" name="Google Shape;1649;p158"/>
          <p:cNvSpPr txBox="1"/>
          <p:nvPr/>
        </p:nvSpPr>
        <p:spPr>
          <a:xfrm>
            <a:off x="3187908" y="1667251"/>
            <a:ext cx="1248900" cy="50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 sz="1200" b="0" i="0" u="none" strike="noStrike" cap="none">
                <a:solidFill>
                  <a:schemeClr val="lt1"/>
                </a:solidFill>
                <a:latin typeface="Source Sans Pro"/>
                <a:ea typeface="Source Sans Pro"/>
                <a:cs typeface="Source Sans Pro"/>
                <a:sym typeface="Source Sans Pro"/>
              </a:rPr>
              <a:t>Spark Features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3303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theme" Target="../theme/theme4.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10" Type="http://schemas.openxmlformats.org/officeDocument/2006/relationships/theme" Target="../theme/theme5.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theme" Target="../theme/theme7.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 Id="rId9"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6096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en-US" altLang="en-US"/>
          </a:p>
        </p:txBody>
      </p:sp>
      <p:sp>
        <p:nvSpPr>
          <p:cNvPr id="1027" name="Rectangle 3"/>
          <p:cNvSpPr>
            <a:spLocks noGrp="1" noChangeArrowheads="1"/>
          </p:cNvSpPr>
          <p:nvPr>
            <p:ph type="body" idx="1"/>
          </p:nvPr>
        </p:nvSpPr>
        <p:spPr bwMode="auto">
          <a:xfrm>
            <a:off x="609600" y="1905000"/>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vl1pPr>
          </a:lstStyle>
          <a:p>
            <a:pPr>
              <a:defRPr/>
            </a:pPr>
            <a:r>
              <a:rPr lang="en-US" altLang="en-US" dirty="0"/>
              <a:t>Bowie State University</a:t>
            </a:r>
          </a:p>
          <a:p>
            <a:pPr>
              <a:defRPr/>
            </a:pPr>
            <a:r>
              <a:rPr lang="en-US" altLang="en-US" dirty="0"/>
              <a:t>Department of Computer Science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039922-D5FC-1B47-86B6-54850FF9FA9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EF4A07-0FFC-374F-BC52-9858972597C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C4F6A9-9368-5D4B-957E-0C61E4605B6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8766C1F-E3D6-434F-B71E-27BAEB798819}" type="datetimeFigureOut">
              <a:rPr lang="en-US" smtClean="0"/>
              <a:t>11/19/19</a:t>
            </a:fld>
            <a:endParaRPr lang="en-US"/>
          </a:p>
        </p:txBody>
      </p:sp>
      <p:sp>
        <p:nvSpPr>
          <p:cNvPr id="5" name="Footer Placeholder 4">
            <a:extLst>
              <a:ext uri="{FF2B5EF4-FFF2-40B4-BE49-F238E27FC236}">
                <a16:creationId xmlns:a16="http://schemas.microsoft.com/office/drawing/2014/main" id="{5FE0D829-9E69-104A-AB8D-BEFA3D592DBE}"/>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7ACA42-5F69-1C47-83CC-A49B4EB0A16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114DFAA-D95F-4146-9296-F32D08F30720}" type="slidenum">
              <a:rPr lang="en-US" smtClean="0"/>
              <a:t>‹#›</a:t>
            </a:fld>
            <a:endParaRPr lang="en-US"/>
          </a:p>
        </p:txBody>
      </p:sp>
    </p:spTree>
    <p:extLst>
      <p:ext uri="{BB962C8B-B14F-4D97-AF65-F5344CB8AC3E}">
        <p14:creationId xmlns:p14="http://schemas.microsoft.com/office/powerpoint/2010/main" val="1298831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37"/>
        <p:cNvGrpSpPr/>
        <p:nvPr/>
      </p:nvGrpSpPr>
      <p:grpSpPr>
        <a:xfrm>
          <a:off x="0" y="0"/>
          <a:ext cx="0" cy="0"/>
          <a:chOff x="0" y="0"/>
          <a:chExt cx="0" cy="0"/>
        </a:xfrm>
      </p:grpSpPr>
      <p:sp>
        <p:nvSpPr>
          <p:cNvPr id="3438" name="Google Shape;3438;p305"/>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9pPr>
          </a:lstStyle>
          <a:p>
            <a:endParaRPr/>
          </a:p>
        </p:txBody>
      </p:sp>
      <p:sp>
        <p:nvSpPr>
          <p:cNvPr id="3439" name="Google Shape;3439;p305"/>
          <p:cNvSpPr txBox="1">
            <a:spLocks noGrp="1"/>
          </p:cNvSpPr>
          <p:nvPr>
            <p:ph type="body" idx="1"/>
          </p:nvPr>
        </p:nvSpPr>
        <p:spPr>
          <a:xfrm>
            <a:off x="254760" y="1600200"/>
            <a:ext cx="8560500" cy="45256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00"/>
              </a:spcBef>
              <a:spcAft>
                <a:spcPts val="0"/>
              </a:spcAft>
              <a:buClr>
                <a:schemeClr val="lt1"/>
              </a:buClr>
              <a:buSzPts val="2200"/>
              <a:buFont typeface="Arial"/>
              <a:buChar char="•"/>
              <a:defRPr sz="2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17500" algn="l" rtl="0">
              <a:lnSpc>
                <a:spcPct val="100000"/>
              </a:lnSpc>
              <a:spcBef>
                <a:spcPts val="400"/>
              </a:spcBef>
              <a:spcAft>
                <a:spcPts val="0"/>
              </a:spcAft>
              <a:buClr>
                <a:schemeClr val="lt1"/>
              </a:buClr>
              <a:buSzPts val="140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6550" algn="l" rtl="0">
              <a:lnSpc>
                <a:spcPct val="100000"/>
              </a:lnSpc>
              <a:spcBef>
                <a:spcPts val="400"/>
              </a:spcBef>
              <a:spcAft>
                <a:spcPts val="0"/>
              </a:spcAft>
              <a:buClr>
                <a:schemeClr val="lt1"/>
              </a:buClr>
              <a:buSzPts val="170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11150" algn="l" rtl="0">
              <a:lnSpc>
                <a:spcPct val="100000"/>
              </a:lnSpc>
              <a:spcBef>
                <a:spcPts val="300"/>
              </a:spcBef>
              <a:spcAft>
                <a:spcPts val="0"/>
              </a:spcAft>
              <a:buClr>
                <a:schemeClr val="lt1"/>
              </a:buClr>
              <a:buSzPts val="130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96313447"/>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9pPr>
          </a:lstStyle>
          <a:p>
            <a:endParaRPr/>
          </a:p>
        </p:txBody>
      </p:sp>
      <p:sp>
        <p:nvSpPr>
          <p:cNvPr id="48" name="Google Shape;48;p11"/>
          <p:cNvSpPr txBox="1">
            <a:spLocks noGrp="1"/>
          </p:cNvSpPr>
          <p:nvPr>
            <p:ph type="body" idx="1"/>
          </p:nvPr>
        </p:nvSpPr>
        <p:spPr>
          <a:xfrm>
            <a:off x="254760" y="1600200"/>
            <a:ext cx="8560500" cy="4525600"/>
          </a:xfrm>
          <a:prstGeom prst="rect">
            <a:avLst/>
          </a:prstGeom>
          <a:noFill/>
          <a:ln>
            <a:noFill/>
          </a:ln>
        </p:spPr>
        <p:txBody>
          <a:bodyPr spcFirstLastPara="1" wrap="square" lIns="91425" tIns="91425" rIns="91425" bIns="91425" anchor="t" anchorCtr="0">
            <a:noAutofit/>
          </a:bodyPr>
          <a:lstStyle>
            <a:lvl1pPr marL="457200" marR="0" lvl="0" indent="-365760" algn="l" rtl="0">
              <a:lnSpc>
                <a:spcPct val="100000"/>
              </a:lnSpc>
              <a:spcBef>
                <a:spcPts val="480"/>
              </a:spcBef>
              <a:spcAft>
                <a:spcPts val="0"/>
              </a:spcAft>
              <a:buClr>
                <a:schemeClr val="lt1"/>
              </a:buClr>
              <a:buSzPts val="2160"/>
              <a:buFont typeface="Arial"/>
              <a:buChar char="•"/>
              <a:defRPr sz="2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20039" algn="l" rtl="0">
              <a:lnSpc>
                <a:spcPct val="100000"/>
              </a:lnSpc>
              <a:spcBef>
                <a:spcPts val="360"/>
              </a:spcBef>
              <a:spcAft>
                <a:spcPts val="0"/>
              </a:spcAft>
              <a:buClr>
                <a:schemeClr val="lt1"/>
              </a:buClr>
              <a:buSzPts val="144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1469" algn="l" rtl="0">
              <a:lnSpc>
                <a:spcPct val="100000"/>
              </a:lnSpc>
              <a:spcBef>
                <a:spcPts val="360"/>
              </a:spcBef>
              <a:spcAft>
                <a:spcPts val="0"/>
              </a:spcAft>
              <a:buClr>
                <a:schemeClr val="lt1"/>
              </a:buClr>
              <a:buSzPts val="162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09879" algn="l" rtl="0">
              <a:lnSpc>
                <a:spcPct val="100000"/>
              </a:lnSpc>
              <a:spcBef>
                <a:spcPts val="320"/>
              </a:spcBef>
              <a:spcAft>
                <a:spcPts val="0"/>
              </a:spcAft>
              <a:buClr>
                <a:schemeClr val="lt1"/>
              </a:buClr>
              <a:buSzPts val="128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18426204"/>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6"/>
        <p:cNvGrpSpPr/>
        <p:nvPr/>
      </p:nvGrpSpPr>
      <p:grpSpPr>
        <a:xfrm>
          <a:off x="0" y="0"/>
          <a:ext cx="0" cy="0"/>
          <a:chOff x="0" y="0"/>
          <a:chExt cx="0" cy="0"/>
        </a:xfrm>
      </p:grpSpPr>
      <p:sp>
        <p:nvSpPr>
          <p:cNvPr id="287" name="Google Shape;287;p28"/>
          <p:cNvSpPr txBox="1">
            <a:spLocks noGrp="1"/>
          </p:cNvSpPr>
          <p:nvPr>
            <p:ph type="title"/>
          </p:nvPr>
        </p:nvSpPr>
        <p:spPr>
          <a:xfrm>
            <a:off x="254760" y="275167"/>
            <a:ext cx="8560454" cy="1143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9pPr>
          </a:lstStyle>
          <a:p>
            <a:endParaRPr/>
          </a:p>
        </p:txBody>
      </p:sp>
      <p:sp>
        <p:nvSpPr>
          <p:cNvPr id="288" name="Google Shape;288;p28"/>
          <p:cNvSpPr txBox="1">
            <a:spLocks noGrp="1"/>
          </p:cNvSpPr>
          <p:nvPr>
            <p:ph type="body" idx="1"/>
          </p:nvPr>
        </p:nvSpPr>
        <p:spPr>
          <a:xfrm>
            <a:off x="254760" y="1600201"/>
            <a:ext cx="8560454" cy="4525433"/>
          </a:xfrm>
          <a:prstGeom prst="rect">
            <a:avLst/>
          </a:prstGeom>
          <a:noFill/>
          <a:ln>
            <a:noFill/>
          </a:ln>
        </p:spPr>
        <p:txBody>
          <a:bodyPr spcFirstLastPara="1" wrap="square" lIns="91425" tIns="45700" rIns="91425" bIns="45700" anchor="t" anchorCtr="0">
            <a:noAutofit/>
          </a:bodyPr>
          <a:lstStyle>
            <a:lvl1pPr marL="457200" marR="0" lvl="0" indent="-365760" algn="l" rtl="0">
              <a:lnSpc>
                <a:spcPct val="100000"/>
              </a:lnSpc>
              <a:spcBef>
                <a:spcPts val="480"/>
              </a:spcBef>
              <a:spcAft>
                <a:spcPts val="0"/>
              </a:spcAft>
              <a:buClr>
                <a:schemeClr val="lt1"/>
              </a:buClr>
              <a:buSzPts val="2160"/>
              <a:buFont typeface="Arial"/>
              <a:buChar char="•"/>
              <a:defRPr sz="2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20039" algn="l" rtl="0">
              <a:lnSpc>
                <a:spcPct val="100000"/>
              </a:lnSpc>
              <a:spcBef>
                <a:spcPts val="360"/>
              </a:spcBef>
              <a:spcAft>
                <a:spcPts val="0"/>
              </a:spcAft>
              <a:buClr>
                <a:schemeClr val="lt1"/>
              </a:buClr>
              <a:buSzPts val="144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1469" algn="l" rtl="0">
              <a:lnSpc>
                <a:spcPct val="100000"/>
              </a:lnSpc>
              <a:spcBef>
                <a:spcPts val="360"/>
              </a:spcBef>
              <a:spcAft>
                <a:spcPts val="0"/>
              </a:spcAft>
              <a:buClr>
                <a:schemeClr val="lt1"/>
              </a:buClr>
              <a:buSzPts val="162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09879" algn="l" rtl="0">
              <a:lnSpc>
                <a:spcPct val="100000"/>
              </a:lnSpc>
              <a:spcBef>
                <a:spcPts val="320"/>
              </a:spcBef>
              <a:spcAft>
                <a:spcPts val="0"/>
              </a:spcAft>
              <a:buClr>
                <a:schemeClr val="lt1"/>
              </a:buClr>
              <a:buSzPts val="128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5708664"/>
      </p:ext>
    </p:extLst>
  </p:cSld>
  <p:clrMap bg1="lt1" tx1="dk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4"/>
        <p:cNvGrpSpPr/>
        <p:nvPr/>
      </p:nvGrpSpPr>
      <p:grpSpPr>
        <a:xfrm>
          <a:off x="0" y="0"/>
          <a:ext cx="0" cy="0"/>
          <a:chOff x="0" y="0"/>
          <a:chExt cx="0" cy="0"/>
        </a:xfrm>
      </p:grpSpPr>
      <p:sp>
        <p:nvSpPr>
          <p:cNvPr id="805" name="Google Shape;805;p68"/>
          <p:cNvSpPr txBox="1">
            <a:spLocks noGrp="1"/>
          </p:cNvSpPr>
          <p:nvPr>
            <p:ph type="title"/>
          </p:nvPr>
        </p:nvSpPr>
        <p:spPr>
          <a:xfrm>
            <a:off x="254760" y="275167"/>
            <a:ext cx="8560500" cy="1143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rtl="0">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806" name="Google Shape;806;p68"/>
          <p:cNvSpPr txBox="1">
            <a:spLocks noGrp="1"/>
          </p:cNvSpPr>
          <p:nvPr>
            <p:ph type="body" idx="1"/>
          </p:nvPr>
        </p:nvSpPr>
        <p:spPr>
          <a:xfrm>
            <a:off x="254760" y="1600200"/>
            <a:ext cx="8560500" cy="4525600"/>
          </a:xfrm>
          <a:prstGeom prst="rect">
            <a:avLst/>
          </a:prstGeom>
          <a:noFill/>
          <a:ln>
            <a:noFill/>
          </a:ln>
        </p:spPr>
        <p:txBody>
          <a:bodyPr spcFirstLastPara="1" wrap="square" lIns="91425" tIns="45700" rIns="91425" bIns="45700" anchor="t" anchorCtr="0">
            <a:noAutofit/>
          </a:bodyPr>
          <a:lstStyle>
            <a:lvl1pPr marL="457200" marR="0" lvl="0" indent="-365760" algn="l" rtl="0">
              <a:lnSpc>
                <a:spcPct val="100000"/>
              </a:lnSpc>
              <a:spcBef>
                <a:spcPts val="480"/>
              </a:spcBef>
              <a:spcAft>
                <a:spcPts val="0"/>
              </a:spcAft>
              <a:buClr>
                <a:schemeClr val="lt1"/>
              </a:buClr>
              <a:buSzPts val="2160"/>
              <a:buFont typeface="Arial"/>
              <a:buChar char="•"/>
              <a:defRPr sz="2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20039" algn="l" rtl="0">
              <a:lnSpc>
                <a:spcPct val="100000"/>
              </a:lnSpc>
              <a:spcBef>
                <a:spcPts val="360"/>
              </a:spcBef>
              <a:spcAft>
                <a:spcPts val="0"/>
              </a:spcAft>
              <a:buClr>
                <a:schemeClr val="lt1"/>
              </a:buClr>
              <a:buSzPts val="144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1469" algn="l" rtl="0">
              <a:lnSpc>
                <a:spcPct val="100000"/>
              </a:lnSpc>
              <a:spcBef>
                <a:spcPts val="360"/>
              </a:spcBef>
              <a:spcAft>
                <a:spcPts val="0"/>
              </a:spcAft>
              <a:buClr>
                <a:schemeClr val="lt1"/>
              </a:buClr>
              <a:buSzPts val="162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09879" algn="l" rtl="0">
              <a:lnSpc>
                <a:spcPct val="100000"/>
              </a:lnSpc>
              <a:spcBef>
                <a:spcPts val="320"/>
              </a:spcBef>
              <a:spcAft>
                <a:spcPts val="0"/>
              </a:spcAft>
              <a:buClr>
                <a:schemeClr val="lt1"/>
              </a:buClr>
              <a:buSzPts val="128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15864882"/>
      </p:ext>
    </p:extLst>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22"/>
        <p:cNvGrpSpPr/>
        <p:nvPr/>
      </p:nvGrpSpPr>
      <p:grpSpPr>
        <a:xfrm>
          <a:off x="0" y="0"/>
          <a:ext cx="0" cy="0"/>
          <a:chOff x="0" y="0"/>
          <a:chExt cx="0" cy="0"/>
        </a:xfrm>
      </p:grpSpPr>
      <p:sp>
        <p:nvSpPr>
          <p:cNvPr id="1323" name="Google Shape;1323;p109"/>
          <p:cNvSpPr txBox="1">
            <a:spLocks noGrp="1"/>
          </p:cNvSpPr>
          <p:nvPr>
            <p:ph type="title"/>
          </p:nvPr>
        </p:nvSpPr>
        <p:spPr>
          <a:xfrm>
            <a:off x="254760" y="275167"/>
            <a:ext cx="8560500" cy="11432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R="0" lvl="1" algn="l" rtl="0">
              <a:spcBef>
                <a:spcPts val="0"/>
              </a:spcBef>
              <a:spcAft>
                <a:spcPts val="0"/>
              </a:spcAft>
              <a:buSzPts val="1400"/>
              <a:buNone/>
              <a:defRPr sz="40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1324" name="Google Shape;1324;p109"/>
          <p:cNvSpPr txBox="1">
            <a:spLocks noGrp="1"/>
          </p:cNvSpPr>
          <p:nvPr>
            <p:ph type="body" idx="1"/>
          </p:nvPr>
        </p:nvSpPr>
        <p:spPr>
          <a:xfrm>
            <a:off x="254760" y="1600200"/>
            <a:ext cx="8560500" cy="4525600"/>
          </a:xfrm>
          <a:prstGeom prst="rect">
            <a:avLst/>
          </a:prstGeom>
          <a:noFill/>
          <a:ln>
            <a:noFill/>
          </a:ln>
        </p:spPr>
        <p:txBody>
          <a:bodyPr spcFirstLastPara="1" wrap="square" lIns="91425" tIns="91425" rIns="91425" bIns="91425" anchor="t" anchorCtr="0">
            <a:noAutofit/>
          </a:bodyPr>
          <a:lstStyle>
            <a:lvl1pPr marL="457200" marR="0" lvl="0" indent="-365760" algn="l" rtl="0">
              <a:lnSpc>
                <a:spcPct val="100000"/>
              </a:lnSpc>
              <a:spcBef>
                <a:spcPts val="480"/>
              </a:spcBef>
              <a:spcAft>
                <a:spcPts val="0"/>
              </a:spcAft>
              <a:buClr>
                <a:schemeClr val="lt1"/>
              </a:buClr>
              <a:buSzPts val="2160"/>
              <a:buFont typeface="Arial"/>
              <a:buChar char="•"/>
              <a:defRPr sz="2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20039" algn="l" rtl="0">
              <a:lnSpc>
                <a:spcPct val="100000"/>
              </a:lnSpc>
              <a:spcBef>
                <a:spcPts val="360"/>
              </a:spcBef>
              <a:spcAft>
                <a:spcPts val="0"/>
              </a:spcAft>
              <a:buClr>
                <a:schemeClr val="lt1"/>
              </a:buClr>
              <a:buSzPts val="144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1469" algn="l" rtl="0">
              <a:lnSpc>
                <a:spcPct val="100000"/>
              </a:lnSpc>
              <a:spcBef>
                <a:spcPts val="360"/>
              </a:spcBef>
              <a:spcAft>
                <a:spcPts val="0"/>
              </a:spcAft>
              <a:buClr>
                <a:schemeClr val="lt1"/>
              </a:buClr>
              <a:buSzPts val="162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09879" algn="l" rtl="0">
              <a:lnSpc>
                <a:spcPct val="100000"/>
              </a:lnSpc>
              <a:spcBef>
                <a:spcPts val="320"/>
              </a:spcBef>
              <a:spcAft>
                <a:spcPts val="0"/>
              </a:spcAft>
              <a:buClr>
                <a:schemeClr val="lt1"/>
              </a:buClr>
              <a:buSzPts val="128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310287462"/>
      </p:ext>
    </p:extLst>
  </p:cSld>
  <p:clrMap bg1="lt1" tx1="dk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37"/>
        <p:cNvGrpSpPr/>
        <p:nvPr/>
      </p:nvGrpSpPr>
      <p:grpSpPr>
        <a:xfrm>
          <a:off x="0" y="0"/>
          <a:ext cx="0" cy="0"/>
          <a:chOff x="0" y="0"/>
          <a:chExt cx="0" cy="0"/>
        </a:xfrm>
      </p:grpSpPr>
      <p:sp>
        <p:nvSpPr>
          <p:cNvPr id="1438" name="Google Shape;1438;p150"/>
          <p:cNvSpPr txBox="1">
            <a:spLocks noGrp="1"/>
          </p:cNvSpPr>
          <p:nvPr>
            <p:ph type="title"/>
          </p:nvPr>
        </p:nvSpPr>
        <p:spPr>
          <a:xfrm>
            <a:off x="254760" y="275167"/>
            <a:ext cx="8560500" cy="1143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9pPr>
          </a:lstStyle>
          <a:p>
            <a:endParaRPr/>
          </a:p>
        </p:txBody>
      </p:sp>
      <p:sp>
        <p:nvSpPr>
          <p:cNvPr id="1439" name="Google Shape;1439;p150"/>
          <p:cNvSpPr txBox="1">
            <a:spLocks noGrp="1"/>
          </p:cNvSpPr>
          <p:nvPr>
            <p:ph type="body" idx="1"/>
          </p:nvPr>
        </p:nvSpPr>
        <p:spPr>
          <a:xfrm>
            <a:off x="254760" y="1600200"/>
            <a:ext cx="8560500" cy="4525600"/>
          </a:xfrm>
          <a:prstGeom prst="rect">
            <a:avLst/>
          </a:prstGeom>
          <a:noFill/>
          <a:ln>
            <a:noFill/>
          </a:ln>
        </p:spPr>
        <p:txBody>
          <a:bodyPr spcFirstLastPara="1" wrap="square" lIns="91425" tIns="45700" rIns="91425" bIns="45700" anchor="t" anchorCtr="0">
            <a:noAutofit/>
          </a:bodyPr>
          <a:lstStyle>
            <a:lvl1pPr marL="457200" marR="0" lvl="0" indent="-368300" algn="l" rtl="0">
              <a:lnSpc>
                <a:spcPct val="100000"/>
              </a:lnSpc>
              <a:spcBef>
                <a:spcPts val="500"/>
              </a:spcBef>
              <a:spcAft>
                <a:spcPts val="0"/>
              </a:spcAft>
              <a:buClr>
                <a:schemeClr val="lt1"/>
              </a:buClr>
              <a:buSzPts val="2200"/>
              <a:buFont typeface="Arial"/>
              <a:buChar char="•"/>
              <a:defRPr sz="2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17500" algn="l" rtl="0">
              <a:lnSpc>
                <a:spcPct val="100000"/>
              </a:lnSpc>
              <a:spcBef>
                <a:spcPts val="400"/>
              </a:spcBef>
              <a:spcAft>
                <a:spcPts val="0"/>
              </a:spcAft>
              <a:buClr>
                <a:schemeClr val="lt1"/>
              </a:buClr>
              <a:buSzPts val="140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6550" algn="l" rtl="0">
              <a:lnSpc>
                <a:spcPct val="100000"/>
              </a:lnSpc>
              <a:spcBef>
                <a:spcPts val="400"/>
              </a:spcBef>
              <a:spcAft>
                <a:spcPts val="0"/>
              </a:spcAft>
              <a:buClr>
                <a:schemeClr val="lt1"/>
              </a:buClr>
              <a:buSzPts val="170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11150" algn="l" rtl="0">
              <a:lnSpc>
                <a:spcPct val="100000"/>
              </a:lnSpc>
              <a:spcBef>
                <a:spcPts val="300"/>
              </a:spcBef>
              <a:spcAft>
                <a:spcPts val="0"/>
              </a:spcAft>
              <a:buClr>
                <a:schemeClr val="lt1"/>
              </a:buClr>
              <a:buSzPts val="130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80623479"/>
      </p:ext>
    </p:extLst>
  </p:cSld>
  <p:clrMap bg1="lt1" tx1="dk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image" Target="../media/image177.png"/></Relationships>
</file>

<file path=ppt/slides/_rels/slide1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NUL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NUL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83.tiff"/><Relationship Id="rId3" Type="http://schemas.openxmlformats.org/officeDocument/2006/relationships/image" Target="../media/image178.png"/><Relationship Id="rId7" Type="http://schemas.openxmlformats.org/officeDocument/2006/relationships/image" Target="../media/image182.tiff"/><Relationship Id="rId12" Type="http://schemas.openxmlformats.org/officeDocument/2006/relationships/image" Target="../media/image176.png"/><Relationship Id="rId2" Type="http://schemas.openxmlformats.org/officeDocument/2006/relationships/image" Target="../media/image177.png"/><Relationship Id="rId1" Type="http://schemas.openxmlformats.org/officeDocument/2006/relationships/slideLayout" Target="../slideLayouts/slideLayout13.xml"/><Relationship Id="rId6" Type="http://schemas.openxmlformats.org/officeDocument/2006/relationships/image" Target="../media/image181.tiff"/><Relationship Id="rId11" Type="http://schemas.openxmlformats.org/officeDocument/2006/relationships/image" Target="../media/image186.tiff"/><Relationship Id="rId5" Type="http://schemas.openxmlformats.org/officeDocument/2006/relationships/image" Target="../media/image180.tiff"/><Relationship Id="rId10" Type="http://schemas.openxmlformats.org/officeDocument/2006/relationships/image" Target="../media/image185.tiff"/><Relationship Id="rId4" Type="http://schemas.openxmlformats.org/officeDocument/2006/relationships/image" Target="../media/image179.tiff"/><Relationship Id="rId9" Type="http://schemas.openxmlformats.org/officeDocument/2006/relationships/image" Target="../media/image184.tiff"/></Relationships>
</file>

<file path=ppt/slides/_rels/slide3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darpa.mil/program/explainable-artificial-intelligence" TargetMode="External"/><Relationship Id="rId2" Type="http://schemas.openxmlformats.org/officeDocument/2006/relationships/image" Target="../media/image198.tiff"/><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3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 Id="rId9" Type="http://schemas.openxmlformats.org/officeDocument/2006/relationships/image" Target="../media/image206.png"/></Relationships>
</file>

<file path=ppt/slides/_rels/slide39.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05.png"/><Relationship Id="rId18" Type="http://schemas.openxmlformats.org/officeDocument/2006/relationships/image" Target="../media/image221.png"/><Relationship Id="rId3" Type="http://schemas.openxmlformats.org/officeDocument/2006/relationships/image" Target="../media/image207.png"/><Relationship Id="rId21" Type="http://schemas.openxmlformats.org/officeDocument/2006/relationships/image" Target="../media/image108.png"/><Relationship Id="rId7" Type="http://schemas.openxmlformats.org/officeDocument/2006/relationships/image" Target="../media/image211.png"/><Relationship Id="rId12" Type="http://schemas.openxmlformats.org/officeDocument/2006/relationships/image" Target="../media/image216.png"/><Relationship Id="rId17" Type="http://schemas.openxmlformats.org/officeDocument/2006/relationships/image" Target="../media/image220.png"/><Relationship Id="rId2" Type="http://schemas.openxmlformats.org/officeDocument/2006/relationships/notesSlide" Target="../notesSlides/notesSlide13.xml"/><Relationship Id="rId16" Type="http://schemas.openxmlformats.org/officeDocument/2006/relationships/image" Target="../media/image219.png"/><Relationship Id="rId20" Type="http://schemas.openxmlformats.org/officeDocument/2006/relationships/image" Target="../media/image222.png"/><Relationship Id="rId1" Type="http://schemas.openxmlformats.org/officeDocument/2006/relationships/slideLayout" Target="../slideLayouts/slideLayout91.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5" Type="http://schemas.openxmlformats.org/officeDocument/2006/relationships/image" Target="../media/image218.png"/><Relationship Id="rId23" Type="http://schemas.openxmlformats.org/officeDocument/2006/relationships/image" Target="../media/image223.png"/><Relationship Id="rId10" Type="http://schemas.openxmlformats.org/officeDocument/2006/relationships/image" Target="../media/image214.png"/><Relationship Id="rId19" Type="http://schemas.openxmlformats.org/officeDocument/2006/relationships/image" Target="../media/image206.png"/><Relationship Id="rId4" Type="http://schemas.openxmlformats.org/officeDocument/2006/relationships/image" Target="../media/image208.png"/><Relationship Id="rId9" Type="http://schemas.openxmlformats.org/officeDocument/2006/relationships/image" Target="../media/image213.png"/><Relationship Id="rId14" Type="http://schemas.openxmlformats.org/officeDocument/2006/relationships/image" Target="../media/image217.png"/><Relationship Id="rId22" Type="http://schemas.openxmlformats.org/officeDocument/2006/relationships/image" Target="../media/image199.png"/></Relationships>
</file>

<file path=ppt/slides/_rels/slide4.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 Id="rId9" Type="http://schemas.openxmlformats.org/officeDocument/2006/relationships/image" Target="../media/image176.png"/></Relationships>
</file>

<file path=ppt/slides/_rels/slide4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224.png"/><Relationship Id="rId18" Type="http://schemas.openxmlformats.org/officeDocument/2006/relationships/image" Target="../media/image225.png"/><Relationship Id="rId3" Type="http://schemas.openxmlformats.org/officeDocument/2006/relationships/image" Target="../media/image199.png"/><Relationship Id="rId7" Type="http://schemas.openxmlformats.org/officeDocument/2006/relationships/image" Target="../media/image10.png"/><Relationship Id="rId12" Type="http://schemas.openxmlformats.org/officeDocument/2006/relationships/image" Target="../media/image104.png"/><Relationship Id="rId17" Type="http://schemas.openxmlformats.org/officeDocument/2006/relationships/image" Target="../media/image222.png"/><Relationship Id="rId2" Type="http://schemas.openxmlformats.org/officeDocument/2006/relationships/notesSlide" Target="../notesSlides/notesSlide14.xml"/><Relationship Id="rId16" Type="http://schemas.openxmlformats.org/officeDocument/2006/relationships/image" Target="../media/image220.png"/><Relationship Id="rId1" Type="http://schemas.openxmlformats.org/officeDocument/2006/relationships/slideLayout" Target="../slideLayouts/slideLayout55.xml"/><Relationship Id="rId6" Type="http://schemas.openxmlformats.org/officeDocument/2006/relationships/image" Target="../media/image70.png"/><Relationship Id="rId11" Type="http://schemas.openxmlformats.org/officeDocument/2006/relationships/image" Target="../media/image107.png"/><Relationship Id="rId5" Type="http://schemas.openxmlformats.org/officeDocument/2006/relationships/image" Target="../media/image45.png"/><Relationship Id="rId15" Type="http://schemas.openxmlformats.org/officeDocument/2006/relationships/image" Target="../media/image219.png"/><Relationship Id="rId10" Type="http://schemas.openxmlformats.org/officeDocument/2006/relationships/image" Target="../media/image54.png"/><Relationship Id="rId4" Type="http://schemas.openxmlformats.org/officeDocument/2006/relationships/image" Target="../media/image163.png"/><Relationship Id="rId9" Type="http://schemas.openxmlformats.org/officeDocument/2006/relationships/image" Target="../media/image56.png"/><Relationship Id="rId14" Type="http://schemas.openxmlformats.org/officeDocument/2006/relationships/image" Target="../media/image218.png"/></Relationships>
</file>

<file path=ppt/slides/_rels/slide4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3" Type="http://schemas.openxmlformats.org/officeDocument/2006/relationships/image" Target="../media/image226.gif"/><Relationship Id="rId2" Type="http://schemas.openxmlformats.org/officeDocument/2006/relationships/notesSlide" Target="../notesSlides/notesSlide16.xml"/><Relationship Id="rId1" Type="http://schemas.openxmlformats.org/officeDocument/2006/relationships/slideLayout" Target="../slideLayouts/slideLayout65.xml"/><Relationship Id="rId4" Type="http://schemas.openxmlformats.org/officeDocument/2006/relationships/image" Target="../media/image227.png"/></Relationships>
</file>

<file path=ppt/slides/_rels/slide4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3" Type="http://schemas.openxmlformats.org/officeDocument/2006/relationships/image" Target="../media/image229.gif"/><Relationship Id="rId2" Type="http://schemas.openxmlformats.org/officeDocument/2006/relationships/notesSlide" Target="../notesSlides/notesSlide18.xml"/><Relationship Id="rId1" Type="http://schemas.openxmlformats.org/officeDocument/2006/relationships/slideLayout" Target="../slideLayouts/slideLayout65.xml"/><Relationship Id="rId4" Type="http://schemas.openxmlformats.org/officeDocument/2006/relationships/image" Target="../media/image230.png"/></Relationships>
</file>

<file path=ppt/slides/_rels/slide4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4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1.xml"/><Relationship Id="rId1" Type="http://schemas.openxmlformats.org/officeDocument/2006/relationships/slideLayout" Target="../slideLayouts/slideLayout65.xml"/><Relationship Id="rId4" Type="http://schemas.openxmlformats.org/officeDocument/2006/relationships/image" Target="../media/image234.gif"/></Relationships>
</file>

<file path=ppt/slides/_rels/slide48.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2.xml"/><Relationship Id="rId1" Type="http://schemas.openxmlformats.org/officeDocument/2006/relationships/slideLayout" Target="../slideLayouts/slideLayout78.xml"/></Relationships>
</file>

<file path=ppt/slides/_rels/slide4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239.png"/><Relationship Id="rId3" Type="http://schemas.openxmlformats.org/officeDocument/2006/relationships/image" Target="../media/image39.png"/><Relationship Id="rId7" Type="http://schemas.openxmlformats.org/officeDocument/2006/relationships/image" Target="../media/image4.png"/><Relationship Id="rId12" Type="http://schemas.openxmlformats.org/officeDocument/2006/relationships/image" Target="../media/image238.png"/><Relationship Id="rId17" Type="http://schemas.openxmlformats.org/officeDocument/2006/relationships/image" Target="../media/image176.png"/><Relationship Id="rId2" Type="http://schemas.openxmlformats.org/officeDocument/2006/relationships/notesSlide" Target="../notesSlides/notesSlide23.xml"/><Relationship Id="rId16" Type="http://schemas.openxmlformats.org/officeDocument/2006/relationships/image" Target="../media/image242.png"/><Relationship Id="rId1" Type="http://schemas.openxmlformats.org/officeDocument/2006/relationships/slideLayout" Target="../slideLayouts/slideLayout2.xml"/><Relationship Id="rId6" Type="http://schemas.openxmlformats.org/officeDocument/2006/relationships/image" Target="../media/image50.png"/><Relationship Id="rId11" Type="http://schemas.microsoft.com/office/2007/relationships/hdphoto" Target="../media/hdphoto2.wdp"/><Relationship Id="rId5" Type="http://schemas.microsoft.com/office/2007/relationships/hdphoto" Target="../media/hdphoto1.wdp"/><Relationship Id="rId15" Type="http://schemas.openxmlformats.org/officeDocument/2006/relationships/image" Target="../media/image241.png"/><Relationship Id="rId10" Type="http://schemas.openxmlformats.org/officeDocument/2006/relationships/image" Target="../media/image237.png"/><Relationship Id="rId4" Type="http://schemas.openxmlformats.org/officeDocument/2006/relationships/image" Target="../media/image236.png"/><Relationship Id="rId9" Type="http://schemas.openxmlformats.org/officeDocument/2006/relationships/image" Target="../media/image121.png"/><Relationship Id="rId14" Type="http://schemas.openxmlformats.org/officeDocument/2006/relationships/image" Target="../media/image240.png"/></Relationships>
</file>

<file path=ppt/slides/_rels/slide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hyperlink" Target="mailto:bsharve@gwu.edu" TargetMode="External"/><Relationship Id="rId7" Type="http://schemas.openxmlformats.org/officeDocument/2006/relationships/image" Target="../media/image245.png"/><Relationship Id="rId2" Type="http://schemas.openxmlformats.org/officeDocument/2006/relationships/hyperlink" Target="mailto:bsharve@gmail.com" TargetMode="External"/><Relationship Id="rId1" Type="http://schemas.openxmlformats.org/officeDocument/2006/relationships/slideLayout" Target="../slideLayouts/slideLayout1.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hyperlink" Target="mailto:benjamin.harvey@nsa.gov"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9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BC10D00F-99CF-264E-AE5E-EE7DB6D078EC}"/>
              </a:ext>
            </a:extLst>
          </p:cNvPr>
          <p:cNvSpPr txBox="1">
            <a:spLocks noGrp="1"/>
          </p:cNvSpPr>
          <p:nvPr>
            <p:ph type="title"/>
          </p:nvPr>
        </p:nvSpPr>
        <p:spPr>
          <a:xfrm>
            <a:off x="1632585" y="1160221"/>
            <a:ext cx="5873750" cy="1244600"/>
          </a:xfrm>
          <a:prstGeom prst="rect">
            <a:avLst/>
          </a:prstGeom>
        </p:spPr>
        <p:txBody>
          <a:bodyPr vert="horz" wrap="square" lIns="0" tIns="12065" rIns="0" bIns="0" rtlCol="0">
            <a:spAutoFit/>
          </a:bodyPr>
          <a:lstStyle/>
          <a:p>
            <a:pPr algn="ctr">
              <a:lnSpc>
                <a:spcPct val="100000"/>
              </a:lnSpc>
              <a:spcBef>
                <a:spcPts val="95"/>
              </a:spcBef>
            </a:pPr>
            <a:r>
              <a:rPr sz="4000" spc="-15" dirty="0"/>
              <a:t>Introduction </a:t>
            </a:r>
            <a:r>
              <a:rPr sz="4000" spc="-25" dirty="0"/>
              <a:t>to Data</a:t>
            </a:r>
            <a:r>
              <a:rPr sz="4000" spc="-5" dirty="0"/>
              <a:t> </a:t>
            </a:r>
            <a:r>
              <a:rPr sz="4000" spc="-10" dirty="0"/>
              <a:t>Science</a:t>
            </a:r>
            <a:endParaRPr sz="4000" dirty="0"/>
          </a:p>
          <a:p>
            <a:pPr marL="4445" algn="ctr">
              <a:lnSpc>
                <a:spcPct val="100000"/>
              </a:lnSpc>
            </a:pPr>
            <a:r>
              <a:rPr sz="4000" spc="-15" dirty="0"/>
              <a:t>Lecture </a:t>
            </a:r>
            <a:r>
              <a:rPr lang="en-US" sz="4000" spc="-5" dirty="0"/>
              <a:t>10</a:t>
            </a:r>
            <a:endParaRPr sz="4000" dirty="0"/>
          </a:p>
        </p:txBody>
      </p:sp>
      <p:sp>
        <p:nvSpPr>
          <p:cNvPr id="9" name="object 3">
            <a:extLst>
              <a:ext uri="{FF2B5EF4-FFF2-40B4-BE49-F238E27FC236}">
                <a16:creationId xmlns:a16="http://schemas.microsoft.com/office/drawing/2014/main" id="{253E2EBD-F831-1840-923B-FEC7F9E326C6}"/>
              </a:ext>
            </a:extLst>
          </p:cNvPr>
          <p:cNvSpPr txBox="1"/>
          <p:nvPr/>
        </p:nvSpPr>
        <p:spPr>
          <a:xfrm>
            <a:off x="2718054" y="2379675"/>
            <a:ext cx="3707765" cy="3044808"/>
          </a:xfrm>
          <a:prstGeom prst="rect">
            <a:avLst/>
          </a:prstGeom>
        </p:spPr>
        <p:txBody>
          <a:bodyPr vert="horz" wrap="square" lIns="0" tIns="12065" rIns="0" bIns="0" rtlCol="0">
            <a:spAutoFit/>
          </a:bodyPr>
          <a:lstStyle/>
          <a:p>
            <a:pPr algn="ctr">
              <a:lnSpc>
                <a:spcPct val="100000"/>
              </a:lnSpc>
              <a:spcBef>
                <a:spcPts val="95"/>
              </a:spcBef>
            </a:pPr>
            <a:r>
              <a:rPr sz="4000" spc="-5" dirty="0">
                <a:latin typeface="Calibri"/>
                <a:cs typeface="Calibri"/>
              </a:rPr>
              <a:t>Machine</a:t>
            </a:r>
            <a:r>
              <a:rPr sz="4000" spc="-50" dirty="0">
                <a:latin typeface="Calibri"/>
                <a:cs typeface="Calibri"/>
              </a:rPr>
              <a:t> </a:t>
            </a:r>
            <a:r>
              <a:rPr sz="4000" spc="-10" dirty="0">
                <a:latin typeface="Calibri"/>
                <a:cs typeface="Calibri"/>
              </a:rPr>
              <a:t>Learning</a:t>
            </a:r>
            <a:r>
              <a:rPr lang="en-US" sz="4000" spc="-10" dirty="0">
                <a:latin typeface="Calibri"/>
                <a:cs typeface="Calibri"/>
              </a:rPr>
              <a:t> Part 2a</a:t>
            </a:r>
            <a:endParaRPr sz="4000" dirty="0">
              <a:latin typeface="Calibri"/>
              <a:cs typeface="Calibri"/>
            </a:endParaRPr>
          </a:p>
          <a:p>
            <a:pPr>
              <a:lnSpc>
                <a:spcPct val="100000"/>
              </a:lnSpc>
            </a:pPr>
            <a:endParaRPr sz="4000" dirty="0">
              <a:latin typeface="Times New Roman"/>
              <a:cs typeface="Times New Roman"/>
            </a:endParaRPr>
          </a:p>
          <a:p>
            <a:pPr lvl="0" algn="ctr" defTabSz="457200" fontAlgn="auto">
              <a:spcBef>
                <a:spcPct val="20000"/>
              </a:spcBef>
              <a:spcAft>
                <a:spcPts val="0"/>
              </a:spcAft>
            </a:pPr>
            <a:r>
              <a:rPr lang="en-US" sz="3200" dirty="0">
                <a:solidFill>
                  <a:srgbClr val="FEB80A">
                    <a:lumMod val="50000"/>
                  </a:srgbClr>
                </a:solidFill>
                <a:latin typeface="Calibri"/>
              </a:rPr>
              <a:t>SEAS 6401 Fall 2019</a:t>
            </a:r>
          </a:p>
          <a:p>
            <a:pPr algn="ctr">
              <a:lnSpc>
                <a:spcPct val="100000"/>
              </a:lnSpc>
              <a:spcBef>
                <a:spcPts val="770"/>
              </a:spcBef>
            </a:pPr>
            <a:r>
              <a:rPr lang="en-US" sz="3200" dirty="0">
                <a:solidFill>
                  <a:srgbClr val="888888"/>
                </a:solidFill>
                <a:latin typeface="Calibri"/>
                <a:cs typeface="Calibri"/>
              </a:rPr>
              <a:t>Benjamin Harvey</a:t>
            </a:r>
            <a:endParaRPr sz="3200" dirty="0">
              <a:latin typeface="Calibri"/>
              <a:cs typeface="Calibri"/>
            </a:endParaRPr>
          </a:p>
        </p:txBody>
      </p:sp>
    </p:spTree>
    <p:extLst>
      <p:ext uri="{BB962C8B-B14F-4D97-AF65-F5344CB8AC3E}">
        <p14:creationId xmlns:p14="http://schemas.microsoft.com/office/powerpoint/2010/main" val="3373406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4F60E-02F8-0C48-8419-75DF78FAC596}"/>
              </a:ext>
            </a:extLst>
          </p:cNvPr>
          <p:cNvSpPr>
            <a:spLocks noGrp="1"/>
          </p:cNvSpPr>
          <p:nvPr>
            <p:ph type="title"/>
          </p:nvPr>
        </p:nvSpPr>
        <p:spPr>
          <a:xfrm>
            <a:off x="609600" y="18873"/>
            <a:ext cx="7772400" cy="1143000"/>
          </a:xfrm>
        </p:spPr>
        <p:txBody>
          <a:bodyPr/>
          <a:lstStyle/>
          <a:p>
            <a:r>
              <a:rPr lang="en-US" dirty="0"/>
              <a:t>Types of Bias</a:t>
            </a:r>
          </a:p>
        </p:txBody>
      </p:sp>
      <p:sp>
        <p:nvSpPr>
          <p:cNvPr id="3" name="Content Placeholder 2">
            <a:extLst>
              <a:ext uri="{FF2B5EF4-FFF2-40B4-BE49-F238E27FC236}">
                <a16:creationId xmlns:a16="http://schemas.microsoft.com/office/drawing/2014/main" id="{B22996BE-5480-1A4F-AA45-BDD11AF3C5A4}"/>
              </a:ext>
            </a:extLst>
          </p:cNvPr>
          <p:cNvSpPr>
            <a:spLocks noGrp="1"/>
          </p:cNvSpPr>
          <p:nvPr>
            <p:ph idx="1"/>
          </p:nvPr>
        </p:nvSpPr>
        <p:spPr>
          <a:xfrm>
            <a:off x="304800" y="1161874"/>
            <a:ext cx="8534400" cy="5601054"/>
          </a:xfrm>
        </p:spPr>
        <p:txBody>
          <a:bodyPr>
            <a:normAutofit fontScale="55000" lnSpcReduction="20000"/>
          </a:bodyPr>
          <a:lstStyle/>
          <a:p>
            <a:r>
              <a:rPr lang="en-US" dirty="0"/>
              <a:t>(11) Content Production Bias. Content Production bias arises from structural, lexical, semantic, and syntactic differences in the contents generated by users. </a:t>
            </a:r>
          </a:p>
          <a:p>
            <a:r>
              <a:rPr lang="en-US" dirty="0"/>
              <a:t>(12) </a:t>
            </a:r>
            <a:r>
              <a:rPr lang="en-US" b="1" dirty="0"/>
              <a:t>Linking Bias</a:t>
            </a:r>
            <a:r>
              <a:rPr lang="en-US" dirty="0"/>
              <a:t>. Linking bias arises when network attributes obtained from user connections, activities, or interactions differ and misrepresent the true behavior of the users.</a:t>
            </a:r>
          </a:p>
          <a:p>
            <a:r>
              <a:rPr lang="en-US" dirty="0"/>
              <a:t>(13) Temporal Bias. Temporal bias arises from differences in populations and behaviors over time.. </a:t>
            </a:r>
          </a:p>
          <a:p>
            <a:r>
              <a:rPr lang="en-US" dirty="0"/>
              <a:t>(14) Popularity Bias. Items that are more popular tend to be exposed more. However, popularity metrics are subject to manipulation—for example, by fake reviews or social bots. </a:t>
            </a:r>
          </a:p>
          <a:p>
            <a:r>
              <a:rPr lang="en-US" dirty="0"/>
              <a:t>(15) </a:t>
            </a:r>
            <a:r>
              <a:rPr lang="en-US" b="1" dirty="0"/>
              <a:t>Algorithmic Bias</a:t>
            </a:r>
            <a:r>
              <a:rPr lang="en-US" dirty="0"/>
              <a:t>. Algorithmic bias is when the bias is not present in the input data and is added purely by the algorithm.</a:t>
            </a:r>
          </a:p>
          <a:p>
            <a:r>
              <a:rPr lang="en-US" dirty="0"/>
              <a:t>(16) User Interaction Bias. User Interaction bias is a type of bias that can not only be observant on the Web but also get triggered from two sources—the user interface and through the user itself by imposing his/her self-selected biased behavior and interaction. This type of bias can be influenced by other types and subtypes, such as Presentation and Ranking biases. </a:t>
            </a:r>
          </a:p>
          <a:p>
            <a:pPr lvl="1"/>
            <a:r>
              <a:rPr lang="en-US" b="1" dirty="0"/>
              <a:t>Presentation Bias</a:t>
            </a:r>
            <a:r>
              <a:rPr lang="en-US" dirty="0"/>
              <a:t>. Presentation bias is a result of how information is presented. For example, on the Web users can only click on content that they see, so the seen content gets clicks, while everything else gets no click. And it could be the case that the user does not see all the information on the Web. </a:t>
            </a:r>
          </a:p>
          <a:p>
            <a:pPr lvl="1"/>
            <a:r>
              <a:rPr lang="en-US" b="1" dirty="0"/>
              <a:t>Ranking Bias</a:t>
            </a:r>
            <a:r>
              <a:rPr lang="en-US" dirty="0"/>
              <a:t>. The idea that top-ranked results are the most relevant and important will result in attraction of more clicks than others. This bias affects search engines and crowdsourcing applications.</a:t>
            </a:r>
          </a:p>
        </p:txBody>
      </p:sp>
      <p:pic>
        <p:nvPicPr>
          <p:cNvPr id="4" name="Picture 2" descr="Image result for GW logo png">
            <a:extLst>
              <a:ext uri="{FF2B5EF4-FFF2-40B4-BE49-F238E27FC236}">
                <a16:creationId xmlns:a16="http://schemas.microsoft.com/office/drawing/2014/main" id="{D8702289-709D-BC4E-ABC0-01D8F9FE5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371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442D9-91F4-FE4B-B656-F00B8FF74569}"/>
              </a:ext>
            </a:extLst>
          </p:cNvPr>
          <p:cNvSpPr>
            <a:spLocks noGrp="1"/>
          </p:cNvSpPr>
          <p:nvPr>
            <p:ph type="title"/>
          </p:nvPr>
        </p:nvSpPr>
        <p:spPr/>
        <p:txBody>
          <a:bodyPr/>
          <a:lstStyle/>
          <a:p>
            <a:r>
              <a:rPr lang="en-US" dirty="0"/>
              <a:t>Types of Bias</a:t>
            </a:r>
          </a:p>
        </p:txBody>
      </p:sp>
      <p:sp>
        <p:nvSpPr>
          <p:cNvPr id="3" name="Content Placeholder 2">
            <a:extLst>
              <a:ext uri="{FF2B5EF4-FFF2-40B4-BE49-F238E27FC236}">
                <a16:creationId xmlns:a16="http://schemas.microsoft.com/office/drawing/2014/main" id="{65888C57-1DA0-AD4E-8A82-86A6CB24642B}"/>
              </a:ext>
            </a:extLst>
          </p:cNvPr>
          <p:cNvSpPr>
            <a:spLocks noGrp="1"/>
          </p:cNvSpPr>
          <p:nvPr>
            <p:ph idx="1"/>
          </p:nvPr>
        </p:nvSpPr>
        <p:spPr/>
        <p:txBody>
          <a:bodyPr>
            <a:normAutofit/>
          </a:bodyPr>
          <a:lstStyle/>
          <a:p>
            <a:endParaRPr lang="en-US" dirty="0"/>
          </a:p>
        </p:txBody>
      </p:sp>
      <p:sp>
        <p:nvSpPr>
          <p:cNvPr id="4" name="Footer Placeholder 3">
            <a:extLst>
              <a:ext uri="{FF2B5EF4-FFF2-40B4-BE49-F238E27FC236}">
                <a16:creationId xmlns:a16="http://schemas.microsoft.com/office/drawing/2014/main" id="{522E065C-D482-5D4A-A4AC-A62501B560CB}"/>
              </a:ext>
            </a:extLst>
          </p:cNvPr>
          <p:cNvSpPr>
            <a:spLocks noGrp="1"/>
          </p:cNvSpPr>
          <p:nvPr>
            <p:ph type="ftr" sz="quarter" idx="10"/>
          </p:nvPr>
        </p:nvSpPr>
        <p:spPr/>
        <p:txBody>
          <a:bodyPr/>
          <a:lstStyle/>
          <a:p>
            <a:pPr>
              <a:defRPr/>
            </a:pPr>
            <a:r>
              <a:rPr lang="en-US" altLang="en-US"/>
              <a:t>Bowie State University</a:t>
            </a:r>
          </a:p>
          <a:p>
            <a:pPr>
              <a:defRPr/>
            </a:pPr>
            <a:r>
              <a:rPr lang="en-US" altLang="en-US"/>
              <a:t>Department of Computer Science</a:t>
            </a:r>
            <a:endParaRPr lang="en-US" altLang="en-US" dirty="0"/>
          </a:p>
        </p:txBody>
      </p:sp>
      <p:pic>
        <p:nvPicPr>
          <p:cNvPr id="5" name="Picture 2" descr="Image result for GW logo png">
            <a:extLst>
              <a:ext uri="{FF2B5EF4-FFF2-40B4-BE49-F238E27FC236}">
                <a16:creationId xmlns:a16="http://schemas.microsoft.com/office/drawing/2014/main" id="{71A8B052-9441-8445-986E-AEAFFB67A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583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1C54C-E726-F44B-9446-6ECE9ECCC90B}"/>
              </a:ext>
            </a:extLst>
          </p:cNvPr>
          <p:cNvSpPr>
            <a:spLocks noGrp="1"/>
          </p:cNvSpPr>
          <p:nvPr>
            <p:ph type="title"/>
          </p:nvPr>
        </p:nvSpPr>
        <p:spPr>
          <a:xfrm>
            <a:off x="609600" y="152400"/>
            <a:ext cx="7772400" cy="1143000"/>
          </a:xfrm>
        </p:spPr>
        <p:txBody>
          <a:bodyPr/>
          <a:lstStyle/>
          <a:p>
            <a:r>
              <a:rPr lang="en-US" dirty="0"/>
              <a:t>Types of Bias</a:t>
            </a:r>
          </a:p>
        </p:txBody>
      </p:sp>
      <p:sp>
        <p:nvSpPr>
          <p:cNvPr id="3" name="Content Placeholder 2">
            <a:extLst>
              <a:ext uri="{FF2B5EF4-FFF2-40B4-BE49-F238E27FC236}">
                <a16:creationId xmlns:a16="http://schemas.microsoft.com/office/drawing/2014/main" id="{8109375A-7C5B-8841-8B95-5D6F88F59379}"/>
              </a:ext>
            </a:extLst>
          </p:cNvPr>
          <p:cNvSpPr>
            <a:spLocks noGrp="1"/>
          </p:cNvSpPr>
          <p:nvPr>
            <p:ph idx="1"/>
          </p:nvPr>
        </p:nvSpPr>
        <p:spPr>
          <a:xfrm>
            <a:off x="609600" y="1378226"/>
            <a:ext cx="7772400" cy="4876800"/>
          </a:xfrm>
        </p:spPr>
        <p:txBody>
          <a:bodyPr>
            <a:normAutofit fontScale="70000" lnSpcReduction="20000"/>
          </a:bodyPr>
          <a:lstStyle/>
          <a:p>
            <a:r>
              <a:rPr lang="en-US" dirty="0"/>
              <a:t>(17) Social Bias. Social bias happens when other people’s actions or content coming from them affect our judgment. </a:t>
            </a:r>
          </a:p>
          <a:p>
            <a:r>
              <a:rPr lang="en-US" dirty="0"/>
              <a:t>(18) Emergent Bias. Emergent bias happens as a result of use and interaction with real users.</a:t>
            </a:r>
          </a:p>
          <a:p>
            <a:r>
              <a:rPr lang="en-US" dirty="0"/>
              <a:t>(19) Self-Selection Bias. Self-selection bias is a subtype of the selection or sampling bias in which subjects of the research select themselves. </a:t>
            </a:r>
          </a:p>
          <a:p>
            <a:r>
              <a:rPr lang="en-US" dirty="0"/>
              <a:t>(20) </a:t>
            </a:r>
            <a:r>
              <a:rPr lang="en-US" b="1" dirty="0"/>
              <a:t>Omitted Variable Bias</a:t>
            </a:r>
            <a:r>
              <a:rPr lang="en-US" dirty="0"/>
              <a:t>. Omitted variable bias occurs when one or more important variables are left out of the model. </a:t>
            </a:r>
          </a:p>
          <a:p>
            <a:r>
              <a:rPr lang="en-US" dirty="0"/>
              <a:t>(21) </a:t>
            </a:r>
            <a:r>
              <a:rPr lang="en-US" b="1" dirty="0"/>
              <a:t>Cause-Effect Bias</a:t>
            </a:r>
            <a:r>
              <a:rPr lang="en-US" dirty="0"/>
              <a:t>. Cause-effect bias can happen as a result of the fallacy that correlation implies causation. </a:t>
            </a:r>
          </a:p>
          <a:p>
            <a:r>
              <a:rPr lang="en-US" dirty="0"/>
              <a:t>(22) Observer Bias. Observer bias happens when researchers subconsciously project their expectations onto the research. </a:t>
            </a:r>
          </a:p>
          <a:p>
            <a:r>
              <a:rPr lang="en-US" dirty="0"/>
              <a:t>(23) Funding Bias. Funding bias arises when biased results are reported in order to support or satisfy the funding agency or financial supporter of the research study. </a:t>
            </a:r>
          </a:p>
        </p:txBody>
      </p:sp>
      <p:pic>
        <p:nvPicPr>
          <p:cNvPr id="5" name="Picture 2" descr="Image result for GW logo png">
            <a:extLst>
              <a:ext uri="{FF2B5EF4-FFF2-40B4-BE49-F238E27FC236}">
                <a16:creationId xmlns:a16="http://schemas.microsoft.com/office/drawing/2014/main" id="{CF8E9ECF-F814-2946-A7FF-A7A98675D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904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764DA-85B9-9F43-96B8-176C94CD69C7}"/>
              </a:ext>
            </a:extLst>
          </p:cNvPr>
          <p:cNvSpPr>
            <a:spLocks noGrp="1"/>
          </p:cNvSpPr>
          <p:nvPr>
            <p:ph type="title"/>
          </p:nvPr>
        </p:nvSpPr>
        <p:spPr/>
        <p:txBody>
          <a:bodyPr/>
          <a:lstStyle/>
          <a:p>
            <a:r>
              <a:rPr lang="en-US" dirty="0"/>
              <a:t>ML/AI Bias and Fairness</a:t>
            </a:r>
          </a:p>
        </p:txBody>
      </p:sp>
      <p:sp>
        <p:nvSpPr>
          <p:cNvPr id="3" name="Content Placeholder 2">
            <a:extLst>
              <a:ext uri="{FF2B5EF4-FFF2-40B4-BE49-F238E27FC236}">
                <a16:creationId xmlns:a16="http://schemas.microsoft.com/office/drawing/2014/main" id="{2E3E6EB5-F18A-1F49-8AF6-BF3104382A61}"/>
              </a:ext>
            </a:extLst>
          </p:cNvPr>
          <p:cNvSpPr>
            <a:spLocks noGrp="1"/>
          </p:cNvSpPr>
          <p:nvPr>
            <p:ph idx="1"/>
          </p:nvPr>
        </p:nvSpPr>
        <p:spPr/>
        <p:txBody>
          <a:bodyPr/>
          <a:lstStyle/>
          <a:p>
            <a:r>
              <a:rPr lang="en-US" dirty="0"/>
              <a:t>Bias in Data</a:t>
            </a:r>
          </a:p>
          <a:p>
            <a:pPr lvl="1"/>
            <a:r>
              <a:rPr lang="en-US" dirty="0"/>
              <a:t>Types of Bias</a:t>
            </a:r>
          </a:p>
          <a:p>
            <a:pPr lvl="1"/>
            <a:r>
              <a:rPr lang="en-US" b="1" dirty="0"/>
              <a:t>Bias in Practice</a:t>
            </a:r>
          </a:p>
          <a:p>
            <a:pPr lvl="1"/>
            <a:r>
              <a:rPr lang="en-US" dirty="0"/>
              <a:t>Bias Variance Tradeoff</a:t>
            </a:r>
          </a:p>
          <a:p>
            <a:r>
              <a:rPr lang="en-US" dirty="0"/>
              <a:t>Algorithmic Fairness</a:t>
            </a:r>
          </a:p>
          <a:p>
            <a:pPr lvl="1"/>
            <a:r>
              <a:rPr lang="en-US" dirty="0"/>
              <a:t>Types of Discrimination</a:t>
            </a:r>
          </a:p>
          <a:p>
            <a:r>
              <a:rPr lang="en-US" dirty="0"/>
              <a:t>Combatting Bias</a:t>
            </a:r>
          </a:p>
        </p:txBody>
      </p:sp>
      <p:sp>
        <p:nvSpPr>
          <p:cNvPr id="4" name="Footer Placeholder 3">
            <a:extLst>
              <a:ext uri="{FF2B5EF4-FFF2-40B4-BE49-F238E27FC236}">
                <a16:creationId xmlns:a16="http://schemas.microsoft.com/office/drawing/2014/main" id="{9B43831A-16C3-C84B-ADAA-DFF713F51D85}"/>
              </a:ext>
            </a:extLst>
          </p:cNvPr>
          <p:cNvSpPr>
            <a:spLocks noGrp="1"/>
          </p:cNvSpPr>
          <p:nvPr>
            <p:ph type="ftr" sz="quarter" idx="10"/>
          </p:nvPr>
        </p:nvSpPr>
        <p:spPr/>
        <p:txBody>
          <a:bodyPr/>
          <a:lstStyle/>
          <a:p>
            <a:pPr>
              <a:defRPr/>
            </a:pPr>
            <a:r>
              <a:rPr lang="en-US" altLang="en-US"/>
              <a:t>Bowie State University</a:t>
            </a:r>
          </a:p>
          <a:p>
            <a:pPr>
              <a:defRPr/>
            </a:pPr>
            <a:r>
              <a:rPr lang="en-US" altLang="en-US"/>
              <a:t>Department of Computer Science</a:t>
            </a:r>
            <a:endParaRPr lang="en-US" altLang="en-US" dirty="0"/>
          </a:p>
        </p:txBody>
      </p:sp>
      <p:pic>
        <p:nvPicPr>
          <p:cNvPr id="5" name="Picture 2" descr="Image result for GW logo png">
            <a:extLst>
              <a:ext uri="{FF2B5EF4-FFF2-40B4-BE49-F238E27FC236}">
                <a16:creationId xmlns:a16="http://schemas.microsoft.com/office/drawing/2014/main" id="{FF72AB90-65BB-B14A-88E7-4816A2BD6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946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9C734E-3B20-2345-B64B-275239F13C7E}"/>
              </a:ext>
            </a:extLst>
          </p:cNvPr>
          <p:cNvPicPr>
            <a:picLocks noChangeAspect="1"/>
          </p:cNvPicPr>
          <p:nvPr/>
        </p:nvPicPr>
        <p:blipFill rotWithShape="1">
          <a:blip r:embed="rId3"/>
          <a:srcRect l="13333" t="8000" r="13333"/>
          <a:stretch/>
        </p:blipFill>
        <p:spPr>
          <a:xfrm>
            <a:off x="2035658" y="2277851"/>
            <a:ext cx="6705600" cy="3505200"/>
          </a:xfrm>
          <a:prstGeom prst="rect">
            <a:avLst/>
          </a:prstGeom>
        </p:spPr>
      </p:pic>
      <p:sp>
        <p:nvSpPr>
          <p:cNvPr id="2" name="Title 1">
            <a:extLst>
              <a:ext uri="{FF2B5EF4-FFF2-40B4-BE49-F238E27FC236}">
                <a16:creationId xmlns:a16="http://schemas.microsoft.com/office/drawing/2014/main" id="{99D93187-C0FE-E746-9618-74524FBD5723}"/>
              </a:ext>
            </a:extLst>
          </p:cNvPr>
          <p:cNvSpPr>
            <a:spLocks noGrp="1"/>
          </p:cNvSpPr>
          <p:nvPr>
            <p:ph type="title"/>
          </p:nvPr>
        </p:nvSpPr>
        <p:spPr/>
        <p:txBody>
          <a:bodyPr/>
          <a:lstStyle/>
          <a:p>
            <a:r>
              <a:rPr lang="en-US" dirty="0"/>
              <a:t>Bias in Practice</a:t>
            </a:r>
          </a:p>
        </p:txBody>
      </p:sp>
      <p:sp>
        <p:nvSpPr>
          <p:cNvPr id="4" name="Footer Placeholder 3">
            <a:extLst>
              <a:ext uri="{FF2B5EF4-FFF2-40B4-BE49-F238E27FC236}">
                <a16:creationId xmlns:a16="http://schemas.microsoft.com/office/drawing/2014/main" id="{8B3C81CC-530C-974B-8DC1-F2EB28ACF93B}"/>
              </a:ext>
            </a:extLst>
          </p:cNvPr>
          <p:cNvSpPr>
            <a:spLocks noGrp="1"/>
          </p:cNvSpPr>
          <p:nvPr>
            <p:ph type="ftr" sz="quarter" idx="10"/>
          </p:nvPr>
        </p:nvSpPr>
        <p:spPr>
          <a:xfrm>
            <a:off x="1549408" y="5663736"/>
            <a:ext cx="2895600" cy="457200"/>
          </a:xfrm>
        </p:spPr>
        <p:txBody>
          <a:bodyPr/>
          <a:lstStyle/>
          <a:p>
            <a:pPr>
              <a:defRPr/>
            </a:pPr>
            <a:r>
              <a:rPr lang="en-US" altLang="en-US" dirty="0"/>
              <a:t>Results are being assessed by the user or integrated into app</a:t>
            </a:r>
          </a:p>
        </p:txBody>
      </p:sp>
      <p:pic>
        <p:nvPicPr>
          <p:cNvPr id="6" name="Google Shape;1429;p105">
            <a:extLst>
              <a:ext uri="{FF2B5EF4-FFF2-40B4-BE49-F238E27FC236}">
                <a16:creationId xmlns:a16="http://schemas.microsoft.com/office/drawing/2014/main" id="{9E514CBA-EE39-D94D-970A-9E9A37B6CF66}"/>
              </a:ext>
            </a:extLst>
          </p:cNvPr>
          <p:cNvPicPr preferRelativeResize="0"/>
          <p:nvPr/>
        </p:nvPicPr>
        <p:blipFill rotWithShape="1">
          <a:blip r:embed="rId4">
            <a:alphaModFix/>
          </a:blip>
          <a:srcRect l="36307" t="35445" r="36296" b="36243"/>
          <a:stretch/>
        </p:blipFill>
        <p:spPr>
          <a:xfrm>
            <a:off x="321543" y="3348654"/>
            <a:ext cx="701860" cy="681797"/>
          </a:xfrm>
          <a:prstGeom prst="rect">
            <a:avLst/>
          </a:prstGeom>
          <a:noFill/>
          <a:ln>
            <a:noFill/>
          </a:ln>
        </p:spPr>
      </p:pic>
      <p:pic>
        <p:nvPicPr>
          <p:cNvPr id="7" name="Google Shape;1430;p105">
            <a:extLst>
              <a:ext uri="{FF2B5EF4-FFF2-40B4-BE49-F238E27FC236}">
                <a16:creationId xmlns:a16="http://schemas.microsoft.com/office/drawing/2014/main" id="{827196A5-041D-C740-810C-325D7C2E447A}"/>
              </a:ext>
            </a:extLst>
          </p:cNvPr>
          <p:cNvPicPr preferRelativeResize="0"/>
          <p:nvPr/>
        </p:nvPicPr>
        <p:blipFill rotWithShape="1">
          <a:blip r:embed="rId4">
            <a:alphaModFix/>
          </a:blip>
          <a:srcRect l="3547" t="36391" r="69057" b="35298"/>
          <a:stretch/>
        </p:blipFill>
        <p:spPr>
          <a:xfrm>
            <a:off x="337734" y="4120545"/>
            <a:ext cx="701860" cy="681797"/>
          </a:xfrm>
          <a:prstGeom prst="rect">
            <a:avLst/>
          </a:prstGeom>
          <a:noFill/>
          <a:ln>
            <a:noFill/>
          </a:ln>
        </p:spPr>
      </p:pic>
      <p:pic>
        <p:nvPicPr>
          <p:cNvPr id="8" name="Google Shape;1431;p105">
            <a:extLst>
              <a:ext uri="{FF2B5EF4-FFF2-40B4-BE49-F238E27FC236}">
                <a16:creationId xmlns:a16="http://schemas.microsoft.com/office/drawing/2014/main" id="{7DFFCB03-EB2C-4F47-AB1F-45A79C4ED0BB}"/>
              </a:ext>
            </a:extLst>
          </p:cNvPr>
          <p:cNvPicPr preferRelativeResize="0"/>
          <p:nvPr/>
        </p:nvPicPr>
        <p:blipFill rotWithShape="1">
          <a:blip r:embed="rId4">
            <a:alphaModFix/>
          </a:blip>
          <a:srcRect l="69597" t="34731" r="3007" b="35291"/>
          <a:stretch/>
        </p:blipFill>
        <p:spPr>
          <a:xfrm>
            <a:off x="317681" y="4844707"/>
            <a:ext cx="701860" cy="721904"/>
          </a:xfrm>
          <a:prstGeom prst="rect">
            <a:avLst/>
          </a:prstGeom>
          <a:noFill/>
          <a:ln>
            <a:noFill/>
          </a:ln>
        </p:spPr>
      </p:pic>
      <p:sp>
        <p:nvSpPr>
          <p:cNvPr id="9" name="Google Shape;1432;p105">
            <a:extLst>
              <a:ext uri="{FF2B5EF4-FFF2-40B4-BE49-F238E27FC236}">
                <a16:creationId xmlns:a16="http://schemas.microsoft.com/office/drawing/2014/main" id="{06D3EF60-224E-504A-B4FE-4B7AF74AF83C}"/>
              </a:ext>
            </a:extLst>
          </p:cNvPr>
          <p:cNvSpPr txBox="1"/>
          <p:nvPr/>
        </p:nvSpPr>
        <p:spPr>
          <a:xfrm>
            <a:off x="1039593" y="3435411"/>
            <a:ext cx="979875" cy="508275"/>
          </a:xfrm>
          <a:prstGeom prst="rect">
            <a:avLst/>
          </a:prstGeom>
          <a:noFill/>
          <a:ln>
            <a:noFill/>
          </a:ln>
        </p:spPr>
        <p:txBody>
          <a:bodyPr spcFirstLastPara="1" wrap="square" lIns="68569" tIns="68569" rIns="68569" bIns="68569" anchor="ctr" anchorCtr="0">
            <a:noAutofit/>
          </a:bodyPr>
          <a:lstStyle/>
          <a:p>
            <a:pPr defTabSz="685800" fontAlgn="auto">
              <a:spcBef>
                <a:spcPts val="0"/>
              </a:spcBef>
              <a:spcAft>
                <a:spcPts val="0"/>
              </a:spcAft>
            </a:pPr>
            <a:r>
              <a:rPr lang="en-US" sz="1350">
                <a:solidFill>
                  <a:prstClr val="black"/>
                </a:solidFill>
                <a:latin typeface="Source Sans Pro"/>
                <a:ea typeface="Source Sans Pro"/>
                <a:cs typeface="Source Sans Pro"/>
                <a:sym typeface="Source Sans Pro"/>
              </a:rPr>
              <a:t>Citizen </a:t>
            </a:r>
            <a:endParaRPr sz="1350">
              <a:solidFill>
                <a:prstClr val="black"/>
              </a:solidFill>
              <a:latin typeface="Source Sans Pro"/>
              <a:ea typeface="Source Sans Pro"/>
              <a:cs typeface="Source Sans Pro"/>
              <a:sym typeface="Source Sans Pro"/>
            </a:endParaRPr>
          </a:p>
          <a:p>
            <a:pPr defTabSz="685800" fontAlgn="auto">
              <a:spcBef>
                <a:spcPts val="0"/>
              </a:spcBef>
              <a:spcAft>
                <a:spcPts val="0"/>
              </a:spcAft>
            </a:pPr>
            <a:r>
              <a:rPr lang="en-US" sz="1350">
                <a:solidFill>
                  <a:prstClr val="black"/>
                </a:solidFill>
                <a:latin typeface="Source Sans Pro"/>
                <a:ea typeface="Source Sans Pro"/>
                <a:cs typeface="Source Sans Pro"/>
                <a:sym typeface="Source Sans Pro"/>
              </a:rPr>
              <a:t>Data Scientist</a:t>
            </a:r>
            <a:endParaRPr sz="1350">
              <a:solidFill>
                <a:prstClr val="black"/>
              </a:solidFill>
              <a:latin typeface="Source Sans Pro"/>
              <a:ea typeface="Source Sans Pro"/>
              <a:cs typeface="Source Sans Pro"/>
              <a:sym typeface="Source Sans Pro"/>
            </a:endParaRPr>
          </a:p>
        </p:txBody>
      </p:sp>
      <p:sp>
        <p:nvSpPr>
          <p:cNvPr id="10" name="Google Shape;1433;p105">
            <a:extLst>
              <a:ext uri="{FF2B5EF4-FFF2-40B4-BE49-F238E27FC236}">
                <a16:creationId xmlns:a16="http://schemas.microsoft.com/office/drawing/2014/main" id="{4D0A15C6-C220-2241-8FC8-600D4F81C21E}"/>
              </a:ext>
            </a:extLst>
          </p:cNvPr>
          <p:cNvSpPr txBox="1"/>
          <p:nvPr/>
        </p:nvSpPr>
        <p:spPr>
          <a:xfrm>
            <a:off x="1039593" y="4207311"/>
            <a:ext cx="979875" cy="508275"/>
          </a:xfrm>
          <a:prstGeom prst="rect">
            <a:avLst/>
          </a:prstGeom>
          <a:noFill/>
          <a:ln>
            <a:noFill/>
          </a:ln>
        </p:spPr>
        <p:txBody>
          <a:bodyPr spcFirstLastPara="1" wrap="square" lIns="68569" tIns="68569" rIns="68569" bIns="68569" anchor="ctr" anchorCtr="0">
            <a:noAutofit/>
          </a:bodyPr>
          <a:lstStyle/>
          <a:p>
            <a:pPr defTabSz="685800" fontAlgn="auto">
              <a:spcBef>
                <a:spcPts val="0"/>
              </a:spcBef>
              <a:spcAft>
                <a:spcPts val="0"/>
              </a:spcAft>
            </a:pPr>
            <a:r>
              <a:rPr lang="en-US" sz="1350" dirty="0">
                <a:solidFill>
                  <a:prstClr val="black"/>
                </a:solidFill>
                <a:latin typeface="Source Sans Pro"/>
                <a:ea typeface="Source Sans Pro"/>
                <a:cs typeface="Source Sans Pro"/>
                <a:sym typeface="Source Sans Pro"/>
              </a:rPr>
              <a:t>ML Engineer</a:t>
            </a:r>
            <a:endParaRPr sz="1350" dirty="0">
              <a:solidFill>
                <a:prstClr val="black"/>
              </a:solidFill>
              <a:latin typeface="Source Sans Pro"/>
              <a:ea typeface="Source Sans Pro"/>
              <a:cs typeface="Source Sans Pro"/>
              <a:sym typeface="Source Sans Pro"/>
            </a:endParaRPr>
          </a:p>
        </p:txBody>
      </p:sp>
      <p:sp>
        <p:nvSpPr>
          <p:cNvPr id="11" name="Google Shape;1434;p105">
            <a:extLst>
              <a:ext uri="{FF2B5EF4-FFF2-40B4-BE49-F238E27FC236}">
                <a16:creationId xmlns:a16="http://schemas.microsoft.com/office/drawing/2014/main" id="{F467F292-2009-B34C-8EAF-021B42C860B4}"/>
              </a:ext>
            </a:extLst>
          </p:cNvPr>
          <p:cNvSpPr txBox="1"/>
          <p:nvPr/>
        </p:nvSpPr>
        <p:spPr>
          <a:xfrm>
            <a:off x="1039593" y="4979211"/>
            <a:ext cx="979875" cy="508275"/>
          </a:xfrm>
          <a:prstGeom prst="rect">
            <a:avLst/>
          </a:prstGeom>
          <a:noFill/>
          <a:ln>
            <a:noFill/>
          </a:ln>
        </p:spPr>
        <p:txBody>
          <a:bodyPr spcFirstLastPara="1" wrap="square" lIns="68569" tIns="68569" rIns="68569" bIns="68569" anchor="ctr" anchorCtr="0">
            <a:noAutofit/>
          </a:bodyPr>
          <a:lstStyle/>
          <a:p>
            <a:pPr defTabSz="685800" fontAlgn="auto">
              <a:spcBef>
                <a:spcPts val="0"/>
              </a:spcBef>
              <a:spcAft>
                <a:spcPts val="0"/>
              </a:spcAft>
            </a:pPr>
            <a:r>
              <a:rPr lang="en-US" sz="1350">
                <a:solidFill>
                  <a:prstClr val="black"/>
                </a:solidFill>
                <a:latin typeface="Source Sans Pro"/>
                <a:ea typeface="Source Sans Pro"/>
                <a:cs typeface="Source Sans Pro"/>
                <a:sym typeface="Source Sans Pro"/>
              </a:rPr>
              <a:t>ML Expert / Researcher</a:t>
            </a:r>
            <a:endParaRPr sz="1350">
              <a:solidFill>
                <a:prstClr val="black"/>
              </a:solidFill>
              <a:latin typeface="Source Sans Pro"/>
              <a:ea typeface="Source Sans Pro"/>
              <a:cs typeface="Source Sans Pro"/>
              <a:sym typeface="Source Sans Pro"/>
            </a:endParaRPr>
          </a:p>
        </p:txBody>
      </p:sp>
      <p:sp>
        <p:nvSpPr>
          <p:cNvPr id="12" name="Google Shape;1479;p105">
            <a:extLst>
              <a:ext uri="{FF2B5EF4-FFF2-40B4-BE49-F238E27FC236}">
                <a16:creationId xmlns:a16="http://schemas.microsoft.com/office/drawing/2014/main" id="{A473802D-C955-384E-B2CC-35A7A9F4DA44}"/>
              </a:ext>
            </a:extLst>
          </p:cNvPr>
          <p:cNvSpPr txBox="1"/>
          <p:nvPr/>
        </p:nvSpPr>
        <p:spPr>
          <a:xfrm>
            <a:off x="418987" y="2042797"/>
            <a:ext cx="1600425" cy="227700"/>
          </a:xfrm>
          <a:prstGeom prst="rect">
            <a:avLst/>
          </a:prstGeom>
          <a:noFill/>
          <a:ln>
            <a:noFill/>
          </a:ln>
        </p:spPr>
        <p:txBody>
          <a:bodyPr spcFirstLastPara="1" wrap="square" lIns="68569" tIns="68569" rIns="68569" bIns="68569" anchor="ctr" anchorCtr="0">
            <a:noAutofit/>
          </a:bodyPr>
          <a:lstStyle/>
          <a:p>
            <a:pPr defTabSz="685800" fontAlgn="auto">
              <a:spcBef>
                <a:spcPts val="0"/>
              </a:spcBef>
              <a:spcAft>
                <a:spcPts val="0"/>
              </a:spcAft>
            </a:pPr>
            <a:r>
              <a:rPr lang="en-US" sz="1350" b="1">
                <a:solidFill>
                  <a:prstClr val="black"/>
                </a:solidFill>
                <a:latin typeface="Source Sans Pro"/>
                <a:ea typeface="Source Sans Pro"/>
                <a:cs typeface="Source Sans Pro"/>
                <a:sym typeface="Source Sans Pro"/>
              </a:rPr>
              <a:t>Persona</a:t>
            </a:r>
            <a:endParaRPr sz="1350" b="1">
              <a:solidFill>
                <a:prstClr val="black"/>
              </a:solidFill>
              <a:latin typeface="Source Sans Pro"/>
              <a:ea typeface="Source Sans Pro"/>
              <a:cs typeface="Source Sans Pro"/>
              <a:sym typeface="Source Sans Pro"/>
            </a:endParaRPr>
          </a:p>
        </p:txBody>
      </p:sp>
      <p:sp>
        <p:nvSpPr>
          <p:cNvPr id="13" name="Google Shape;1432;p105">
            <a:extLst>
              <a:ext uri="{FF2B5EF4-FFF2-40B4-BE49-F238E27FC236}">
                <a16:creationId xmlns:a16="http://schemas.microsoft.com/office/drawing/2014/main" id="{C1505992-D17C-F840-8550-020392ED3327}"/>
              </a:ext>
            </a:extLst>
          </p:cNvPr>
          <p:cNvSpPr txBox="1"/>
          <p:nvPr/>
        </p:nvSpPr>
        <p:spPr>
          <a:xfrm>
            <a:off x="1019541" y="2708566"/>
            <a:ext cx="979875" cy="508275"/>
          </a:xfrm>
          <a:prstGeom prst="rect">
            <a:avLst/>
          </a:prstGeom>
          <a:noFill/>
          <a:ln>
            <a:noFill/>
          </a:ln>
        </p:spPr>
        <p:txBody>
          <a:bodyPr spcFirstLastPara="1" wrap="square" lIns="68569" tIns="68569" rIns="68569" bIns="68569" anchor="ctr" anchorCtr="0">
            <a:noAutofit/>
          </a:bodyPr>
          <a:lstStyle/>
          <a:p>
            <a:pPr defTabSz="685800" fontAlgn="auto">
              <a:spcBef>
                <a:spcPts val="0"/>
              </a:spcBef>
              <a:spcAft>
                <a:spcPts val="0"/>
              </a:spcAft>
            </a:pPr>
            <a:r>
              <a:rPr lang="en-US" sz="1350" dirty="0">
                <a:solidFill>
                  <a:prstClr val="black"/>
                </a:solidFill>
                <a:latin typeface="Source Sans Pro"/>
                <a:ea typeface="Source Sans Pro"/>
                <a:cs typeface="Source Sans Pro"/>
                <a:sym typeface="Source Sans Pro"/>
              </a:rPr>
              <a:t>Analyst/</a:t>
            </a:r>
          </a:p>
          <a:p>
            <a:pPr defTabSz="685800" fontAlgn="auto">
              <a:spcBef>
                <a:spcPts val="0"/>
              </a:spcBef>
              <a:spcAft>
                <a:spcPts val="0"/>
              </a:spcAft>
            </a:pPr>
            <a:r>
              <a:rPr lang="en-US" sz="1350" dirty="0">
                <a:solidFill>
                  <a:prstClr val="black"/>
                </a:solidFill>
                <a:latin typeface="Source Sans Pro"/>
                <a:ea typeface="Source Sans Pro"/>
                <a:cs typeface="Source Sans Pro"/>
                <a:sym typeface="Source Sans Pro"/>
              </a:rPr>
              <a:t>Warfighter</a:t>
            </a:r>
            <a:endParaRPr sz="1350" dirty="0">
              <a:solidFill>
                <a:prstClr val="black"/>
              </a:solidFill>
              <a:latin typeface="Source Sans Pro"/>
              <a:ea typeface="Source Sans Pro"/>
              <a:cs typeface="Source Sans Pro"/>
              <a:sym typeface="Source Sans Pro"/>
            </a:endParaRPr>
          </a:p>
        </p:txBody>
      </p:sp>
      <p:pic>
        <p:nvPicPr>
          <p:cNvPr id="14" name="Google Shape;1429;p105">
            <a:extLst>
              <a:ext uri="{FF2B5EF4-FFF2-40B4-BE49-F238E27FC236}">
                <a16:creationId xmlns:a16="http://schemas.microsoft.com/office/drawing/2014/main" id="{E195072F-201F-8F4E-97E7-369B72DDFB66}"/>
              </a:ext>
            </a:extLst>
          </p:cNvPr>
          <p:cNvPicPr preferRelativeResize="0"/>
          <p:nvPr/>
        </p:nvPicPr>
        <p:blipFill rotWithShape="1">
          <a:blip r:embed="rId4">
            <a:alphaModFix/>
          </a:blip>
          <a:srcRect l="36307" t="35445" r="36296" b="36243"/>
          <a:stretch/>
        </p:blipFill>
        <p:spPr>
          <a:xfrm>
            <a:off x="317681" y="2590593"/>
            <a:ext cx="701860" cy="681797"/>
          </a:xfrm>
          <a:prstGeom prst="rect">
            <a:avLst/>
          </a:prstGeom>
          <a:noFill/>
          <a:ln>
            <a:noFill/>
          </a:ln>
        </p:spPr>
      </p:pic>
      <p:pic>
        <p:nvPicPr>
          <p:cNvPr id="15" name="Picture 2" descr="Image result for GW logo png">
            <a:extLst>
              <a:ext uri="{FF2B5EF4-FFF2-40B4-BE49-F238E27FC236}">
                <a16:creationId xmlns:a16="http://schemas.microsoft.com/office/drawing/2014/main" id="{9E3F9D5A-18AC-284F-9A46-96963E5401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3">
            <a:extLst>
              <a:ext uri="{FF2B5EF4-FFF2-40B4-BE49-F238E27FC236}">
                <a16:creationId xmlns:a16="http://schemas.microsoft.com/office/drawing/2014/main" id="{8BE9B57D-E699-3641-9506-047F6B6A6AA1}"/>
              </a:ext>
            </a:extLst>
          </p:cNvPr>
          <p:cNvSpPr txBox="1">
            <a:spLocks/>
          </p:cNvSpPr>
          <p:nvPr/>
        </p:nvSpPr>
        <p:spPr bwMode="auto">
          <a:xfrm>
            <a:off x="6274904" y="3943686"/>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defRPr/>
            </a:pPr>
            <a:r>
              <a:rPr lang="en-US" altLang="en-US" dirty="0"/>
              <a:t>The Data is being processed by the ML algorithm</a:t>
            </a:r>
          </a:p>
        </p:txBody>
      </p:sp>
      <p:sp>
        <p:nvSpPr>
          <p:cNvPr id="17" name="Footer Placeholder 3">
            <a:extLst>
              <a:ext uri="{FF2B5EF4-FFF2-40B4-BE49-F238E27FC236}">
                <a16:creationId xmlns:a16="http://schemas.microsoft.com/office/drawing/2014/main" id="{F95834FA-4453-B948-9B3C-4E2B46303392}"/>
              </a:ext>
            </a:extLst>
          </p:cNvPr>
          <p:cNvSpPr txBox="1">
            <a:spLocks/>
          </p:cNvSpPr>
          <p:nvPr/>
        </p:nvSpPr>
        <p:spPr bwMode="auto">
          <a:xfrm>
            <a:off x="2209800" y="2361993"/>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defRPr/>
            </a:pPr>
            <a:r>
              <a:rPr lang="en-US" altLang="en-US" dirty="0"/>
              <a:t>The user is interacting with the original dataset before modeling</a:t>
            </a:r>
          </a:p>
        </p:txBody>
      </p:sp>
    </p:spTree>
    <p:extLst>
      <p:ext uri="{BB962C8B-B14F-4D97-AF65-F5344CB8AC3E}">
        <p14:creationId xmlns:p14="http://schemas.microsoft.com/office/powerpoint/2010/main" val="3111118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764DA-85B9-9F43-96B8-176C94CD69C7}"/>
              </a:ext>
            </a:extLst>
          </p:cNvPr>
          <p:cNvSpPr>
            <a:spLocks noGrp="1"/>
          </p:cNvSpPr>
          <p:nvPr>
            <p:ph type="title"/>
          </p:nvPr>
        </p:nvSpPr>
        <p:spPr/>
        <p:txBody>
          <a:bodyPr/>
          <a:lstStyle/>
          <a:p>
            <a:r>
              <a:rPr lang="en-US" dirty="0"/>
              <a:t>ML/AI Bias and Fairness</a:t>
            </a:r>
          </a:p>
        </p:txBody>
      </p:sp>
      <p:sp>
        <p:nvSpPr>
          <p:cNvPr id="3" name="Content Placeholder 2">
            <a:extLst>
              <a:ext uri="{FF2B5EF4-FFF2-40B4-BE49-F238E27FC236}">
                <a16:creationId xmlns:a16="http://schemas.microsoft.com/office/drawing/2014/main" id="{2E3E6EB5-F18A-1F49-8AF6-BF3104382A61}"/>
              </a:ext>
            </a:extLst>
          </p:cNvPr>
          <p:cNvSpPr>
            <a:spLocks noGrp="1"/>
          </p:cNvSpPr>
          <p:nvPr>
            <p:ph idx="1"/>
          </p:nvPr>
        </p:nvSpPr>
        <p:spPr/>
        <p:txBody>
          <a:bodyPr/>
          <a:lstStyle/>
          <a:p>
            <a:r>
              <a:rPr lang="en-US" dirty="0"/>
              <a:t>Bias in Data</a:t>
            </a:r>
          </a:p>
          <a:p>
            <a:pPr lvl="1"/>
            <a:r>
              <a:rPr lang="en-US" dirty="0"/>
              <a:t>Types of Bias</a:t>
            </a:r>
          </a:p>
          <a:p>
            <a:pPr lvl="1"/>
            <a:r>
              <a:rPr lang="en-US" dirty="0"/>
              <a:t>Bias in Practice</a:t>
            </a:r>
          </a:p>
          <a:p>
            <a:pPr lvl="1"/>
            <a:r>
              <a:rPr lang="en-US" b="1" dirty="0"/>
              <a:t>Bias Variance Tradeoff</a:t>
            </a:r>
          </a:p>
          <a:p>
            <a:r>
              <a:rPr lang="en-US" dirty="0"/>
              <a:t>Algorithmic Fairness</a:t>
            </a:r>
          </a:p>
          <a:p>
            <a:pPr lvl="1"/>
            <a:r>
              <a:rPr lang="en-US" dirty="0"/>
              <a:t>Types of Discrimination</a:t>
            </a:r>
          </a:p>
          <a:p>
            <a:r>
              <a:rPr lang="en-US" dirty="0"/>
              <a:t>Combatting Bias</a:t>
            </a:r>
          </a:p>
        </p:txBody>
      </p:sp>
      <p:sp>
        <p:nvSpPr>
          <p:cNvPr id="4" name="Footer Placeholder 3">
            <a:extLst>
              <a:ext uri="{FF2B5EF4-FFF2-40B4-BE49-F238E27FC236}">
                <a16:creationId xmlns:a16="http://schemas.microsoft.com/office/drawing/2014/main" id="{9B43831A-16C3-C84B-ADAA-DFF713F51D85}"/>
              </a:ext>
            </a:extLst>
          </p:cNvPr>
          <p:cNvSpPr>
            <a:spLocks noGrp="1"/>
          </p:cNvSpPr>
          <p:nvPr>
            <p:ph type="ftr" sz="quarter" idx="10"/>
          </p:nvPr>
        </p:nvSpPr>
        <p:spPr/>
        <p:txBody>
          <a:bodyPr/>
          <a:lstStyle/>
          <a:p>
            <a:pPr>
              <a:defRPr/>
            </a:pPr>
            <a:r>
              <a:rPr lang="en-US" altLang="en-US"/>
              <a:t>Bowie State University</a:t>
            </a:r>
          </a:p>
          <a:p>
            <a:pPr>
              <a:defRPr/>
            </a:pPr>
            <a:r>
              <a:rPr lang="en-US" altLang="en-US"/>
              <a:t>Department of Computer Science</a:t>
            </a:r>
            <a:endParaRPr lang="en-US" altLang="en-US" dirty="0"/>
          </a:p>
        </p:txBody>
      </p:sp>
      <p:pic>
        <p:nvPicPr>
          <p:cNvPr id="5" name="Picture 2" descr="Image result for GW logo png">
            <a:extLst>
              <a:ext uri="{FF2B5EF4-FFF2-40B4-BE49-F238E27FC236}">
                <a16:creationId xmlns:a16="http://schemas.microsoft.com/office/drawing/2014/main" id="{361AFA75-5023-A54E-A9AE-E09BDEC99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465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052" t="18333" r="51198" b="43056"/>
          <a:stretch/>
        </p:blipFill>
        <p:spPr bwMode="auto">
          <a:xfrm>
            <a:off x="5581650" y="2980448"/>
            <a:ext cx="3219449" cy="2944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104776"/>
            <a:ext cx="8229600" cy="952500"/>
          </a:xfrm>
        </p:spPr>
        <p:txBody>
          <a:bodyPr/>
          <a:lstStyle/>
          <a:p>
            <a:r>
              <a:rPr lang="en-US" dirty="0"/>
              <a:t>Predicting from Samples</a:t>
            </a:r>
          </a:p>
        </p:txBody>
      </p:sp>
      <p:sp>
        <p:nvSpPr>
          <p:cNvPr id="3" name="Content Placeholder 2"/>
          <p:cNvSpPr>
            <a:spLocks noGrp="1"/>
          </p:cNvSpPr>
          <p:nvPr>
            <p:ph idx="1"/>
          </p:nvPr>
        </p:nvSpPr>
        <p:spPr>
          <a:xfrm>
            <a:off x="457200" y="1057276"/>
            <a:ext cx="8229600" cy="5121167"/>
          </a:xfrm>
        </p:spPr>
        <p:txBody>
          <a:bodyPr>
            <a:normAutofit/>
          </a:bodyPr>
          <a:lstStyle/>
          <a:p>
            <a:r>
              <a:rPr lang="en-US" sz="2400" dirty="0"/>
              <a:t>Most datasets are </a:t>
            </a:r>
            <a:r>
              <a:rPr lang="en-US" sz="2400" b="1" dirty="0">
                <a:solidFill>
                  <a:srgbClr val="C00000"/>
                </a:solidFill>
              </a:rPr>
              <a:t>samples</a:t>
            </a:r>
            <a:r>
              <a:rPr lang="en-US" sz="2400" dirty="0"/>
              <a:t> from an </a:t>
            </a:r>
            <a:r>
              <a:rPr lang="en-US" sz="2400" b="1" dirty="0">
                <a:solidFill>
                  <a:srgbClr val="C00000"/>
                </a:solidFill>
              </a:rPr>
              <a:t>infinite population</a:t>
            </a:r>
            <a:r>
              <a:rPr lang="en-US" sz="2400" dirty="0"/>
              <a:t>.</a:t>
            </a:r>
          </a:p>
          <a:p>
            <a:r>
              <a:rPr lang="en-US" sz="2400" dirty="0"/>
              <a:t>We are most interested in </a:t>
            </a:r>
            <a:r>
              <a:rPr lang="en-US" sz="2400" b="1" dirty="0">
                <a:solidFill>
                  <a:srgbClr val="C00000"/>
                </a:solidFill>
              </a:rPr>
              <a:t>models of the population</a:t>
            </a:r>
            <a:r>
              <a:rPr lang="en-US" sz="2400" dirty="0"/>
              <a:t>, but we have access only to a </a:t>
            </a:r>
            <a:r>
              <a:rPr lang="en-US" sz="2400" b="1" dirty="0">
                <a:solidFill>
                  <a:srgbClr val="C00000"/>
                </a:solidFill>
              </a:rPr>
              <a:t>sample</a:t>
            </a:r>
            <a:r>
              <a:rPr lang="en-US" sz="2400" dirty="0"/>
              <a:t> of it. </a:t>
            </a:r>
          </a:p>
          <a:p>
            <a:endParaRPr lang="en-US" sz="2400" dirty="0"/>
          </a:p>
          <a:p>
            <a:pPr marL="0" indent="0">
              <a:buNone/>
            </a:pPr>
            <a:r>
              <a:rPr lang="en-US" sz="2400" dirty="0"/>
              <a:t>For datasets consisting of (</a:t>
            </a:r>
            <a:r>
              <a:rPr lang="en-US" sz="2400" dirty="0" err="1"/>
              <a:t>X,y</a:t>
            </a:r>
            <a:r>
              <a:rPr lang="en-US" sz="2400" dirty="0"/>
              <a:t>) </a:t>
            </a:r>
          </a:p>
          <a:p>
            <a:pPr>
              <a:buFontTx/>
              <a:buChar char="-"/>
            </a:pPr>
            <a:r>
              <a:rPr lang="en-US" sz="2400" dirty="0"/>
              <a:t>features X + label y</a:t>
            </a:r>
          </a:p>
          <a:p>
            <a:pPr marL="0" indent="0">
              <a:buNone/>
            </a:pPr>
            <a:r>
              <a:rPr lang="en-US" sz="2400" dirty="0"/>
              <a:t>a model is a prediction y = f(X)</a:t>
            </a:r>
          </a:p>
          <a:p>
            <a:pPr marL="0" indent="0">
              <a:buNone/>
            </a:pPr>
            <a:endParaRPr lang="en-US" sz="2400" dirty="0"/>
          </a:p>
          <a:p>
            <a:pPr marL="0" indent="0">
              <a:buNone/>
            </a:pPr>
            <a:r>
              <a:rPr lang="en-US" sz="2400" dirty="0"/>
              <a:t>We train on a training sample D</a:t>
            </a:r>
            <a:br>
              <a:rPr lang="en-US" sz="2400" dirty="0"/>
            </a:br>
            <a:r>
              <a:rPr lang="en-US" sz="2400" dirty="0"/>
              <a:t>and we denote the model as </a:t>
            </a:r>
            <a:r>
              <a:rPr lang="en-US" sz="2400" dirty="0" err="1"/>
              <a:t>f</a:t>
            </a:r>
            <a:r>
              <a:rPr lang="en-US" sz="2400" baseline="-25000" dirty="0" err="1"/>
              <a:t>D</a:t>
            </a:r>
            <a:r>
              <a:rPr lang="en-US" sz="2400" dirty="0"/>
              <a:t>(X)</a:t>
            </a:r>
            <a:br>
              <a:rPr lang="en-US" sz="2400" dirty="0"/>
            </a:br>
            <a:endParaRPr lang="en-US" sz="2000" dirty="0"/>
          </a:p>
          <a:p>
            <a:endParaRPr lang="en-US" dirty="0"/>
          </a:p>
        </p:txBody>
      </p:sp>
      <p:sp>
        <p:nvSpPr>
          <p:cNvPr id="5" name="Rectangle 4"/>
          <p:cNvSpPr/>
          <p:nvPr/>
        </p:nvSpPr>
        <p:spPr>
          <a:xfrm>
            <a:off x="6048375" y="3303421"/>
            <a:ext cx="1085850" cy="935204"/>
          </a:xfrm>
          <a:prstGeom prst="rect">
            <a:avLst/>
          </a:prstGeom>
          <a:noFill/>
          <a:ln w="1905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400550" y="2314575"/>
            <a:ext cx="1647825" cy="988846"/>
          </a:xfrm>
          <a:prstGeom prst="line">
            <a:avLst/>
          </a:prstGeom>
          <a:ln w="19050">
            <a:solidFill>
              <a:srgbClr val="0070C0"/>
            </a:solidFill>
          </a:ln>
          <a:effectLst/>
        </p:spPr>
        <p:style>
          <a:lnRef idx="2">
            <a:schemeClr val="accent1"/>
          </a:lnRef>
          <a:fillRef idx="0">
            <a:schemeClr val="accent1"/>
          </a:fillRef>
          <a:effectRef idx="1">
            <a:schemeClr val="accent1"/>
          </a:effectRef>
          <a:fontRef idx="minor">
            <a:schemeClr val="tx1"/>
          </a:fontRef>
        </p:style>
      </p:cxnSp>
      <p:pic>
        <p:nvPicPr>
          <p:cNvPr id="8" name="Picture 2" descr="Image result for GW logo png">
            <a:extLst>
              <a:ext uri="{FF2B5EF4-FFF2-40B4-BE49-F238E27FC236}">
                <a16:creationId xmlns:a16="http://schemas.microsoft.com/office/drawing/2014/main" id="{B161C522-5256-3740-B4EE-9D8B4ADDC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574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776"/>
            <a:ext cx="8229600" cy="952500"/>
          </a:xfrm>
        </p:spPr>
        <p:txBody>
          <a:bodyPr/>
          <a:lstStyle/>
          <a:p>
            <a:r>
              <a:rPr lang="en-US" dirty="0"/>
              <a:t>Bias and 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2533" y="1057276"/>
                <a:ext cx="8415867" cy="5373341"/>
              </a:xfrm>
            </p:spPr>
            <p:txBody>
              <a:bodyPr>
                <a:normAutofit lnSpcReduction="10000"/>
              </a:bodyPr>
              <a:lstStyle/>
              <a:p>
                <a:pPr marL="0" indent="0">
                  <a:buNone/>
                </a:pPr>
                <a:r>
                  <a:rPr lang="en-US" sz="2400" dirty="0"/>
                  <a:t>Our data-generated model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𝑓</m:t>
                        </m:r>
                      </m:e>
                      <m:sub>
                        <m:r>
                          <a:rPr lang="en-US" sz="2400" b="0" i="1" smtClean="0">
                            <a:latin typeface="Cambria Math"/>
                          </a:rPr>
                          <m:t>𝐷</m:t>
                        </m:r>
                      </m:sub>
                    </m:sSub>
                    <m:d>
                      <m:dPr>
                        <m:ctrlPr>
                          <a:rPr lang="en-US" sz="2400" i="1">
                            <a:latin typeface="Cambria Math" panose="02040503050406030204" pitchFamily="18" charset="0"/>
                          </a:rPr>
                        </m:ctrlPr>
                      </m:dPr>
                      <m:e>
                        <m:r>
                          <a:rPr lang="en-US" sz="2400" i="1">
                            <a:latin typeface="Cambria Math"/>
                          </a:rPr>
                          <m:t>𝑋</m:t>
                        </m:r>
                      </m:e>
                    </m:d>
                  </m:oMath>
                </a14:m>
                <a:r>
                  <a:rPr lang="en-US" sz="2400" dirty="0"/>
                  <a:t> is a </a:t>
                </a:r>
                <a:r>
                  <a:rPr lang="en-US" sz="2400" b="1" dirty="0">
                    <a:solidFill>
                      <a:srgbClr val="0070C0"/>
                    </a:solidFill>
                  </a:rPr>
                  <a:t>statistical estimate </a:t>
                </a:r>
                <a:r>
                  <a:rPr lang="en-US" sz="2400" dirty="0"/>
                  <a:t>of the true function </a:t>
                </a:r>
                <a14:m>
                  <m:oMath xmlns:m="http://schemas.openxmlformats.org/officeDocument/2006/math">
                    <m:r>
                      <a:rPr lang="en-US" sz="2400" b="0" i="1" smtClean="0">
                        <a:latin typeface="Cambria Math"/>
                      </a:rPr>
                      <m:t>𝑓</m:t>
                    </m:r>
                    <m:d>
                      <m:dPr>
                        <m:ctrlPr>
                          <a:rPr lang="en-US" sz="2400" i="1">
                            <a:latin typeface="Cambria Math" panose="02040503050406030204" pitchFamily="18" charset="0"/>
                          </a:rPr>
                        </m:ctrlPr>
                      </m:dPr>
                      <m:e>
                        <m:r>
                          <a:rPr lang="en-US" sz="2400" i="1">
                            <a:latin typeface="Cambria Math"/>
                          </a:rPr>
                          <m:t>𝑋</m:t>
                        </m:r>
                      </m:e>
                    </m:d>
                  </m:oMath>
                </a14:m>
                <a:r>
                  <a:rPr lang="en-US" sz="2400" dirty="0"/>
                  <a:t>.</a:t>
                </a:r>
              </a:p>
              <a:p>
                <a:pPr marL="0" indent="0">
                  <a:buNone/>
                </a:pPr>
                <a:r>
                  <a:rPr lang="en-US" sz="2400" dirty="0"/>
                  <a:t>Because of this, its subject to bias and variance:</a:t>
                </a:r>
              </a:p>
              <a:p>
                <a:pPr marL="0" indent="0">
                  <a:buNone/>
                </a:pPr>
                <a:endParaRPr lang="en-US" sz="2400" dirty="0"/>
              </a:p>
              <a:p>
                <a:pPr marL="0" indent="0">
                  <a:buNone/>
                </a:pPr>
                <a:r>
                  <a:rPr lang="en-US" sz="2400" b="1" dirty="0">
                    <a:solidFill>
                      <a:srgbClr val="C00000"/>
                    </a:solidFill>
                  </a:rPr>
                  <a:t>Bias: </a:t>
                </a:r>
                <a:r>
                  <a:rPr lang="en-US" sz="2400" dirty="0"/>
                  <a:t>if we train models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𝑓</m:t>
                        </m:r>
                      </m:e>
                      <m:sub>
                        <m:r>
                          <a:rPr lang="en-US" sz="2400" b="0" i="1" smtClean="0">
                            <a:latin typeface="Cambria Math"/>
                          </a:rPr>
                          <m:t>𝐷</m:t>
                        </m:r>
                      </m:sub>
                    </m:sSub>
                    <m:d>
                      <m:dPr>
                        <m:ctrlPr>
                          <a:rPr lang="en-US" sz="2400" i="1">
                            <a:latin typeface="Cambria Math" panose="02040503050406030204" pitchFamily="18" charset="0"/>
                          </a:rPr>
                        </m:ctrlPr>
                      </m:dPr>
                      <m:e>
                        <m:r>
                          <a:rPr lang="en-US" sz="2400" i="1">
                            <a:latin typeface="Cambria Math"/>
                          </a:rPr>
                          <m:t>𝑋</m:t>
                        </m:r>
                      </m:e>
                    </m:d>
                  </m:oMath>
                </a14:m>
                <a:r>
                  <a:rPr lang="en-US" sz="2400" dirty="0"/>
                  <a:t> on many training sets </a:t>
                </a:r>
                <a14:m>
                  <m:oMath xmlns:m="http://schemas.openxmlformats.org/officeDocument/2006/math">
                    <m:r>
                      <a:rPr lang="en-US" sz="2400" i="1" smtClean="0">
                        <a:latin typeface="Cambria Math"/>
                      </a:rPr>
                      <m:t>𝐷</m:t>
                    </m:r>
                  </m:oMath>
                </a14:m>
                <a:r>
                  <a:rPr lang="en-US" sz="2400" dirty="0"/>
                  <a:t>, bias is the expected difference between their predictions and the true </a:t>
                </a:r>
                <a14:m>
                  <m:oMath xmlns:m="http://schemas.openxmlformats.org/officeDocument/2006/math">
                    <m:r>
                      <a:rPr lang="en-US" sz="2400" i="1" dirty="0" smtClean="0">
                        <a:latin typeface="Cambria Math"/>
                      </a:rPr>
                      <m:t>𝑦</m:t>
                    </m:r>
                  </m:oMath>
                </a14:m>
                <a:r>
                  <a:rPr lang="en-US" sz="2400" dirty="0"/>
                  <a:t>’s. </a:t>
                </a:r>
              </a:p>
              <a:p>
                <a:pPr marL="0" indent="0">
                  <a:buNone/>
                </a:pPr>
                <a:r>
                  <a:rPr lang="en-US" sz="2400" dirty="0"/>
                  <a:t>i.e.                              </a:t>
                </a:r>
                <a14:m>
                  <m:oMath xmlns:m="http://schemas.openxmlformats.org/officeDocument/2006/math">
                    <m:r>
                      <a:rPr lang="en-US" sz="2400" b="0" i="1" smtClean="0">
                        <a:latin typeface="Cambria Math"/>
                      </a:rPr>
                      <m:t>𝐵𝑖𝑎𝑠</m:t>
                    </m:r>
                    <m:r>
                      <a:rPr lang="en-US" sz="2400" b="0" i="1" smtClean="0">
                        <a:latin typeface="Cambria Math"/>
                      </a:rPr>
                      <m:t>=</m:t>
                    </m:r>
                    <m:r>
                      <m:rPr>
                        <m:sty m:val="p"/>
                      </m:rPr>
                      <a:rPr lang="en-US" sz="2400" b="0" i="0" smtClean="0">
                        <a:latin typeface="Cambria Math"/>
                      </a:rPr>
                      <m:t>E</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a:rPr>
                              <m:t>𝑓</m:t>
                            </m:r>
                          </m:e>
                          <m:sub>
                            <m:r>
                              <a:rPr lang="en-US" sz="2400" b="0" i="1" smtClean="0">
                                <a:latin typeface="Cambria Math"/>
                              </a:rPr>
                              <m:t>𝐷</m:t>
                            </m:r>
                          </m:sub>
                        </m:sSub>
                        <m:d>
                          <m:dPr>
                            <m:ctrlPr>
                              <a:rPr lang="en-US" sz="2400" b="0" i="1" smtClean="0">
                                <a:latin typeface="Cambria Math" panose="02040503050406030204" pitchFamily="18" charset="0"/>
                              </a:rPr>
                            </m:ctrlPr>
                          </m:dPr>
                          <m:e>
                            <m:r>
                              <a:rPr lang="en-US" sz="2400" b="0" i="1" smtClean="0">
                                <a:latin typeface="Cambria Math"/>
                              </a:rPr>
                              <m:t>𝑋</m:t>
                            </m:r>
                          </m:e>
                        </m:d>
                        <m:r>
                          <a:rPr lang="en-US" sz="2400" b="0" i="1" smtClean="0">
                            <a:latin typeface="Cambria Math"/>
                          </a:rPr>
                          <m:t>−</m:t>
                        </m:r>
                        <m:r>
                          <a:rPr lang="en-US" sz="2400" b="0" i="1" smtClean="0">
                            <a:latin typeface="Cambria Math"/>
                          </a:rPr>
                          <m:t>𝑦</m:t>
                        </m:r>
                      </m:e>
                    </m:d>
                  </m:oMath>
                </a14:m>
                <a:endParaRPr lang="en-US" sz="2400" dirty="0"/>
              </a:p>
              <a:p>
                <a:pPr marL="0" indent="0" algn="ctr">
                  <a:buNone/>
                </a:pPr>
                <a:r>
                  <a:rPr lang="en-US" sz="2400" dirty="0"/>
                  <a:t>E[] is taken over points X and datasets D</a:t>
                </a:r>
              </a:p>
              <a:p>
                <a:pPr marL="0" indent="0" algn="ctr">
                  <a:buNone/>
                </a:pPr>
                <a:endParaRPr lang="en-US" sz="2400" dirty="0"/>
              </a:p>
              <a:p>
                <a:pPr marL="0" indent="0">
                  <a:buNone/>
                </a:pPr>
                <a:r>
                  <a:rPr lang="en-US" sz="2400" b="1" dirty="0">
                    <a:solidFill>
                      <a:srgbClr val="C00000"/>
                    </a:solidFill>
                  </a:rPr>
                  <a:t>Variance: </a:t>
                </a:r>
                <a:r>
                  <a:rPr lang="en-US" sz="2400" dirty="0"/>
                  <a:t>if we train models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a:rPr>
                          <m:t>𝑓</m:t>
                        </m:r>
                      </m:e>
                      <m:sub>
                        <m:r>
                          <a:rPr lang="en-US" sz="2400" b="0" i="1" dirty="0" smtClean="0">
                            <a:latin typeface="Cambria Math"/>
                          </a:rPr>
                          <m:t>𝐷</m:t>
                        </m:r>
                      </m:sub>
                    </m:sSub>
                    <m:r>
                      <a:rPr lang="en-US" sz="2400" i="1" dirty="0">
                        <a:latin typeface="Cambria Math"/>
                      </a:rPr>
                      <m:t>(</m:t>
                    </m:r>
                    <m:r>
                      <a:rPr lang="en-US" sz="2400" i="1" dirty="0">
                        <a:latin typeface="Cambria Math"/>
                      </a:rPr>
                      <m:t>𝑋</m:t>
                    </m:r>
                    <m:r>
                      <a:rPr lang="en-US" sz="2400" i="1" dirty="0">
                        <a:latin typeface="Cambria Math"/>
                      </a:rPr>
                      <m:t>) </m:t>
                    </m:r>
                  </m:oMath>
                </a14:m>
                <a:r>
                  <a:rPr lang="en-US" sz="2400" dirty="0"/>
                  <a:t>on many training sets </a:t>
                </a:r>
                <a14:m>
                  <m:oMath xmlns:m="http://schemas.openxmlformats.org/officeDocument/2006/math">
                    <m:r>
                      <a:rPr lang="en-US" sz="2400" i="1" dirty="0" smtClean="0">
                        <a:latin typeface="Cambria Math"/>
                      </a:rPr>
                      <m:t>𝐷</m:t>
                    </m:r>
                  </m:oMath>
                </a14:m>
                <a:r>
                  <a:rPr lang="en-US" sz="2400" dirty="0"/>
                  <a:t>, variance is the variance of the estimates:</a:t>
                </a:r>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a:rPr>
                        <m:t>𝑉𝑎𝑟𝑖𝑎𝑛𝑐𝑒</m:t>
                      </m:r>
                      <m:r>
                        <a:rPr lang="en-US" sz="2400" b="0" i="1" smtClean="0">
                          <a:latin typeface="Cambria Math"/>
                        </a:rPr>
                        <m:t> =</m:t>
                      </m:r>
                      <m:r>
                        <m:rPr>
                          <m:sty m:val="p"/>
                        </m:rPr>
                        <a:rPr lang="en-US" sz="2400" b="0" i="0" smtClean="0">
                          <a:latin typeface="Cambria Math"/>
                        </a:rPr>
                        <m:t>E</m:t>
                      </m:r>
                      <m:d>
                        <m:dPr>
                          <m:begChr m:val="["/>
                          <m:endChr m:val="]"/>
                          <m:ctrlPr>
                            <a:rPr lang="en-US" sz="2400" i="1">
                              <a:latin typeface="Cambria Math" panose="02040503050406030204" pitchFamily="18" charset="0"/>
                            </a:rPr>
                          </m:ctrlPr>
                        </m:dPr>
                        <m:e>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𝑓</m:t>
                                      </m:r>
                                    </m:e>
                                    <m:sub>
                                      <m:r>
                                        <a:rPr lang="en-US" sz="2400" b="0" i="1" smtClean="0">
                                          <a:latin typeface="Cambria Math"/>
                                        </a:rPr>
                                        <m:t>𝐷</m:t>
                                      </m:r>
                                    </m:sub>
                                  </m:sSub>
                                  <m:d>
                                    <m:dPr>
                                      <m:ctrlPr>
                                        <a:rPr lang="en-US" sz="2400" i="1">
                                          <a:latin typeface="Cambria Math" panose="02040503050406030204" pitchFamily="18" charset="0"/>
                                        </a:rPr>
                                      </m:ctrlPr>
                                    </m:dPr>
                                    <m:e>
                                      <m:r>
                                        <a:rPr lang="en-US" sz="2400" i="1">
                                          <a:latin typeface="Cambria Math"/>
                                        </a:rPr>
                                        <m:t>𝑋</m:t>
                                      </m:r>
                                    </m:e>
                                  </m:d>
                                  <m:r>
                                    <a:rPr lang="en-US" sz="2400" i="1">
                                      <a:latin typeface="Cambria Math"/>
                                    </a:rPr>
                                    <m:t>−</m:t>
                                  </m:r>
                                  <m:acc>
                                    <m:accPr>
                                      <m:chr m:val="̅"/>
                                      <m:ctrlPr>
                                        <a:rPr lang="en-US" sz="2400" b="0" i="1" smtClean="0">
                                          <a:latin typeface="Cambria Math" panose="02040503050406030204" pitchFamily="18" charset="0"/>
                                        </a:rPr>
                                      </m:ctrlPr>
                                    </m:accPr>
                                    <m:e>
                                      <m:r>
                                        <a:rPr lang="en-US" sz="2400" b="0" i="1" smtClean="0">
                                          <a:latin typeface="Cambria Math"/>
                                        </a:rPr>
                                        <m:t>𝑓</m:t>
                                      </m:r>
                                    </m:e>
                                  </m:acc>
                                  <m:d>
                                    <m:dPr>
                                      <m:ctrlPr>
                                        <a:rPr lang="en-US" sz="2400" i="1" smtClean="0">
                                          <a:latin typeface="Cambria Math" panose="02040503050406030204" pitchFamily="18" charset="0"/>
                                        </a:rPr>
                                      </m:ctrlPr>
                                    </m:dPr>
                                    <m:e>
                                      <m:r>
                                        <a:rPr lang="en-US" sz="2400" b="0" i="1" smtClean="0">
                                          <a:latin typeface="Cambria Math"/>
                                        </a:rPr>
                                        <m:t>𝑋</m:t>
                                      </m:r>
                                    </m:e>
                                  </m:d>
                                </m:e>
                              </m:d>
                            </m:e>
                            <m:sup>
                              <m:r>
                                <a:rPr lang="en-US" sz="2400" b="0" i="1" smtClean="0">
                                  <a:latin typeface="Cambria Math"/>
                                </a:rPr>
                                <m:t>2</m:t>
                              </m:r>
                            </m:sup>
                          </m:sSup>
                        </m:e>
                      </m:d>
                    </m:oMath>
                  </m:oMathPara>
                </a14:m>
                <a:endParaRPr lang="en-US" sz="2400" dirty="0"/>
              </a:p>
              <a:p>
                <a:pPr marL="0" indent="0">
                  <a:buNone/>
                </a:pPr>
                <a:r>
                  <a:rPr lang="en-US" sz="2400" dirty="0"/>
                  <a:t>Where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𝑓</m:t>
                        </m:r>
                      </m:e>
                    </m:acc>
                    <m:d>
                      <m:dPr>
                        <m:ctrlPr>
                          <a:rPr lang="en-US" sz="2400" i="1">
                            <a:latin typeface="Cambria Math" panose="02040503050406030204" pitchFamily="18" charset="0"/>
                          </a:rPr>
                        </m:ctrlPr>
                      </m:dPr>
                      <m:e>
                        <m:r>
                          <a:rPr lang="en-US" sz="2400" i="1">
                            <a:latin typeface="Cambria Math"/>
                          </a:rPr>
                          <m:t>𝑋</m:t>
                        </m:r>
                      </m:e>
                    </m:d>
                    <m:r>
                      <a:rPr lang="en-US" sz="2400" b="0" i="1" smtClean="0">
                        <a:latin typeface="Cambria Math"/>
                      </a:rPr>
                      <m:t>=</m:t>
                    </m:r>
                    <m:r>
                      <m:rPr>
                        <m:sty m:val="p"/>
                      </m:rPr>
                      <a:rPr lang="en-US" sz="2400" b="0" i="0" smtClean="0">
                        <a:latin typeface="Cambria Math"/>
                      </a:rPr>
                      <m:t>E</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𝑓</m:t>
                            </m:r>
                          </m:e>
                          <m:sub>
                            <m:r>
                              <a:rPr lang="en-US" sz="2400" b="0" i="1" smtClean="0">
                                <a:latin typeface="Cambria Math"/>
                              </a:rPr>
                              <m:t>𝐷</m:t>
                            </m:r>
                          </m:sub>
                        </m:sSub>
                        <m:d>
                          <m:dPr>
                            <m:ctrlPr>
                              <a:rPr lang="en-US" sz="2400" i="1">
                                <a:latin typeface="Cambria Math" panose="02040503050406030204" pitchFamily="18" charset="0"/>
                              </a:rPr>
                            </m:ctrlPr>
                          </m:dPr>
                          <m:e>
                            <m:r>
                              <a:rPr lang="en-US" sz="2400" i="1">
                                <a:latin typeface="Cambria Math"/>
                              </a:rPr>
                              <m:t>𝑋</m:t>
                            </m:r>
                          </m:e>
                        </m:d>
                      </m:e>
                    </m:d>
                  </m:oMath>
                </a14:m>
                <a:r>
                  <a:rPr lang="en-US" sz="2400" dirty="0"/>
                  <a:t> is the average prediction on X.</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2533" y="1057276"/>
                <a:ext cx="8415867" cy="5373341"/>
              </a:xfrm>
              <a:blipFill rotWithShape="1">
                <a:blip r:embed="rId2"/>
                <a:stretch>
                  <a:fillRect l="-1086" t="-1587" r="-362"/>
                </a:stretch>
              </a:blipFill>
            </p:spPr>
            <p:txBody>
              <a:bodyPr/>
              <a:lstStyle/>
              <a:p>
                <a:r>
                  <a:rPr lang="en-US">
                    <a:noFill/>
                  </a:rPr>
                  <a:t> </a:t>
                </a:r>
              </a:p>
            </p:txBody>
          </p:sp>
        </mc:Fallback>
      </mc:AlternateContent>
      <p:pic>
        <p:nvPicPr>
          <p:cNvPr id="4" name="Picture 2" descr="Image result for GW logo png">
            <a:extLst>
              <a:ext uri="{FF2B5EF4-FFF2-40B4-BE49-F238E27FC236}">
                <a16:creationId xmlns:a16="http://schemas.microsoft.com/office/drawing/2014/main" id="{4DB4B2DF-1B43-FE49-8271-23A9DBEB7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31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776"/>
            <a:ext cx="8229600" cy="952500"/>
          </a:xfrm>
        </p:spPr>
        <p:txBody>
          <a:bodyPr/>
          <a:lstStyle/>
          <a:p>
            <a:r>
              <a:rPr lang="en-US" dirty="0"/>
              <a:t>Bias and Variance Tradeoff</a:t>
            </a:r>
          </a:p>
        </p:txBody>
      </p:sp>
      <p:sp>
        <p:nvSpPr>
          <p:cNvPr id="3" name="Content Placeholder 2"/>
          <p:cNvSpPr>
            <a:spLocks noGrp="1"/>
          </p:cNvSpPr>
          <p:nvPr>
            <p:ph idx="1"/>
          </p:nvPr>
        </p:nvSpPr>
        <p:spPr>
          <a:xfrm>
            <a:off x="372533" y="1057276"/>
            <a:ext cx="8415867" cy="5121167"/>
          </a:xfrm>
        </p:spPr>
        <p:txBody>
          <a:bodyPr>
            <a:normAutofit/>
          </a:bodyPr>
          <a:lstStyle/>
          <a:p>
            <a:pPr marL="0" indent="0">
              <a:buNone/>
            </a:pPr>
            <a:r>
              <a:rPr lang="en-US" sz="2400" dirty="0"/>
              <a:t>There is usually a bias-variance tradeoff caused by model complexity. </a:t>
            </a:r>
          </a:p>
          <a:p>
            <a:pPr marL="0" indent="0">
              <a:buNone/>
            </a:pPr>
            <a:endParaRPr lang="en-US" sz="2400" dirty="0"/>
          </a:p>
          <a:p>
            <a:pPr marL="0" indent="0">
              <a:buNone/>
            </a:pPr>
            <a:r>
              <a:rPr lang="en-US" sz="2400" b="1" dirty="0">
                <a:solidFill>
                  <a:srgbClr val="C00000"/>
                </a:solidFill>
              </a:rPr>
              <a:t>Complex models </a:t>
            </a:r>
            <a:r>
              <a:rPr lang="en-US" sz="2400" dirty="0"/>
              <a:t>(many parameters) usually have lower bias, but higher variance. </a:t>
            </a:r>
          </a:p>
          <a:p>
            <a:pPr marL="0" indent="0">
              <a:buNone/>
            </a:pPr>
            <a:endParaRPr lang="en-US" sz="2400" dirty="0"/>
          </a:p>
          <a:p>
            <a:pPr marL="0" indent="0">
              <a:buNone/>
            </a:pPr>
            <a:r>
              <a:rPr lang="en-US" sz="2400" b="1" dirty="0">
                <a:solidFill>
                  <a:srgbClr val="C00000"/>
                </a:solidFill>
              </a:rPr>
              <a:t>Simple models </a:t>
            </a:r>
            <a:r>
              <a:rPr lang="en-US" sz="2400" dirty="0"/>
              <a:t>(few parameters) have higher bias, but lower variance</a:t>
            </a:r>
            <a:r>
              <a:rPr lang="en-US" sz="2400"/>
              <a:t>. </a:t>
            </a:r>
            <a:endParaRPr lang="en-US" sz="2400" dirty="0"/>
          </a:p>
          <a:p>
            <a:pPr marL="0" indent="0">
              <a:buNone/>
            </a:pPr>
            <a:endParaRPr lang="en-US" sz="2400" dirty="0"/>
          </a:p>
          <a:p>
            <a:pPr marL="0" indent="0">
              <a:buNone/>
            </a:pPr>
            <a:endParaRPr lang="en-US" sz="2400" dirty="0"/>
          </a:p>
        </p:txBody>
      </p:sp>
      <p:pic>
        <p:nvPicPr>
          <p:cNvPr id="4" name="Picture 2" descr="Image result for GW logo png">
            <a:extLst>
              <a:ext uri="{FF2B5EF4-FFF2-40B4-BE49-F238E27FC236}">
                <a16:creationId xmlns:a16="http://schemas.microsoft.com/office/drawing/2014/main" id="{E32B7E05-2A62-6F44-98EF-606386F23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131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776"/>
            <a:ext cx="8229600" cy="952500"/>
          </a:xfrm>
        </p:spPr>
        <p:txBody>
          <a:bodyPr/>
          <a:lstStyle/>
          <a:p>
            <a:r>
              <a:rPr lang="en-US" dirty="0"/>
              <a:t>Bias and Variance Tradeoff</a:t>
            </a:r>
          </a:p>
        </p:txBody>
      </p:sp>
      <p:sp>
        <p:nvSpPr>
          <p:cNvPr id="3" name="Content Placeholder 2"/>
          <p:cNvSpPr>
            <a:spLocks noGrp="1"/>
          </p:cNvSpPr>
          <p:nvPr>
            <p:ph idx="1"/>
          </p:nvPr>
        </p:nvSpPr>
        <p:spPr>
          <a:xfrm>
            <a:off x="372533" y="1057276"/>
            <a:ext cx="8415867" cy="5121167"/>
          </a:xfrm>
        </p:spPr>
        <p:txBody>
          <a:bodyPr>
            <a:normAutofit/>
          </a:bodyPr>
          <a:lstStyle/>
          <a:p>
            <a:pPr marL="0" indent="0">
              <a:buNone/>
            </a:pPr>
            <a:r>
              <a:rPr lang="en-US" sz="2400" dirty="0"/>
              <a:t>e.g. a linear model can only fit a straight line. A high-degree polynomial can fit a complex curve. But the polynomial fits the individual sample, and not the underlying population. Its shape can vary from sample to sample, so it has high variance. </a:t>
            </a:r>
          </a:p>
          <a:p>
            <a:pPr marL="0" indent="0">
              <a:buNone/>
            </a:pPr>
            <a:endParaRPr lang="en-US" sz="2400" dirty="0"/>
          </a:p>
        </p:txBody>
      </p:sp>
      <p:pic>
        <p:nvPicPr>
          <p:cNvPr id="1026" name="Picture 2" descr="Polynomial model for data, simple and complex c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75" y="2699809"/>
            <a:ext cx="7248512" cy="30321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GW logo png">
            <a:extLst>
              <a:ext uri="{FF2B5EF4-FFF2-40B4-BE49-F238E27FC236}">
                <a16:creationId xmlns:a16="http://schemas.microsoft.com/office/drawing/2014/main" id="{B9CD7316-A0C3-F44A-BF84-D05F35202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876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8689" y="304800"/>
            <a:ext cx="6172200" cy="381000"/>
          </a:xfrm>
        </p:spPr>
        <p:txBody>
          <a:bodyPr/>
          <a:lstStyle/>
          <a:p>
            <a:r>
              <a:rPr lang="en-US" sz="3200" b="1" dirty="0"/>
              <a:t>OVERVIEW</a:t>
            </a:r>
          </a:p>
        </p:txBody>
      </p:sp>
      <p:sp>
        <p:nvSpPr>
          <p:cNvPr id="3" name="Subtitle 2"/>
          <p:cNvSpPr>
            <a:spLocks noGrp="1"/>
          </p:cNvSpPr>
          <p:nvPr>
            <p:ph type="subTitle" idx="1"/>
          </p:nvPr>
        </p:nvSpPr>
        <p:spPr>
          <a:xfrm>
            <a:off x="0" y="914400"/>
            <a:ext cx="8915400" cy="5791200"/>
          </a:xfrm>
          <a:ln w="57150">
            <a:noFill/>
          </a:ln>
        </p:spPr>
        <p:txBody>
          <a:bodyPr>
            <a:normAutofit fontScale="92500" lnSpcReduction="10000"/>
          </a:bodyPr>
          <a:lstStyle/>
          <a:p>
            <a:pPr marL="914400" lvl="1" indent="-457200" algn="l" eaLnBrk="1" hangingPunct="1">
              <a:buClr>
                <a:schemeClr val="tx1"/>
              </a:buClr>
              <a:buFont typeface="Arial" pitchFamily="34" charset="0"/>
              <a:buChar char="•"/>
              <a:defRPr/>
            </a:pPr>
            <a:r>
              <a:rPr lang="en-US" dirty="0"/>
              <a:t>Introduction</a:t>
            </a:r>
          </a:p>
          <a:p>
            <a:pPr marL="1371600" lvl="2" indent="-457200" algn="l" eaLnBrk="1" hangingPunct="1">
              <a:buClr>
                <a:schemeClr val="tx1"/>
              </a:buClr>
              <a:buFont typeface="Courier New" panose="02070309020205020404" pitchFamily="49" charset="0"/>
              <a:buChar char="o"/>
              <a:defRPr/>
            </a:pPr>
            <a:r>
              <a:rPr lang="en-US" dirty="0"/>
              <a:t>Background (mine and yours)</a:t>
            </a:r>
          </a:p>
          <a:p>
            <a:pPr marL="914400" lvl="1" indent="-457200" algn="l" eaLnBrk="1" hangingPunct="1">
              <a:buClr>
                <a:schemeClr val="tx1"/>
              </a:buClr>
              <a:buFont typeface="Courier New" panose="02070309020205020404" pitchFamily="49" charset="0"/>
              <a:buChar char="o"/>
              <a:defRPr/>
            </a:pPr>
            <a:r>
              <a:rPr lang="en-US" dirty="0"/>
              <a:t>Organizational Personas</a:t>
            </a:r>
          </a:p>
          <a:p>
            <a:pPr marL="1371600" lvl="2" indent="-457200" algn="l" eaLnBrk="1" hangingPunct="1">
              <a:buClr>
                <a:schemeClr val="tx1"/>
              </a:buClr>
              <a:buFont typeface="Courier New" panose="02070309020205020404" pitchFamily="49" charset="0"/>
              <a:buChar char="o"/>
              <a:defRPr/>
            </a:pPr>
            <a:r>
              <a:rPr lang="en-US" dirty="0"/>
              <a:t>DoD Siloed and Proprietary Systems</a:t>
            </a:r>
          </a:p>
          <a:p>
            <a:pPr marL="1371600" lvl="2" indent="-457200" algn="l" eaLnBrk="1" hangingPunct="1">
              <a:buClr>
                <a:schemeClr val="tx1"/>
              </a:buClr>
              <a:buFont typeface="Courier New" panose="02070309020205020404" pitchFamily="49" charset="0"/>
              <a:buChar char="o"/>
              <a:defRPr/>
            </a:pPr>
            <a:r>
              <a:rPr lang="en-US" dirty="0"/>
              <a:t>Intelligence &amp; Genomic Signals Analysis Processes</a:t>
            </a:r>
          </a:p>
          <a:p>
            <a:pPr marL="914400" lvl="1" indent="-457200" algn="l" eaLnBrk="1" hangingPunct="1">
              <a:buClr>
                <a:schemeClr val="tx1"/>
              </a:buClr>
              <a:buFont typeface="Arial" pitchFamily="34" charset="0"/>
              <a:buChar char="•"/>
              <a:defRPr/>
            </a:pPr>
            <a:r>
              <a:rPr lang="en-US" dirty="0"/>
              <a:t>Problem: Bias and Fairness in Machine Learning </a:t>
            </a:r>
          </a:p>
          <a:p>
            <a:pPr marL="1371600" lvl="2" indent="-457200" algn="l" eaLnBrk="1" hangingPunct="1">
              <a:buClr>
                <a:schemeClr val="tx1"/>
              </a:buClr>
              <a:buFont typeface="Courier New"/>
              <a:buChar char="o"/>
              <a:defRPr/>
            </a:pPr>
            <a:r>
              <a:rPr lang="en-US" dirty="0"/>
              <a:t>Bias</a:t>
            </a:r>
          </a:p>
          <a:p>
            <a:pPr marL="1371600" lvl="2" indent="-457200" algn="l" eaLnBrk="1" hangingPunct="1">
              <a:buClr>
                <a:schemeClr val="tx1"/>
              </a:buClr>
              <a:buFont typeface="Courier New"/>
              <a:buChar char="o"/>
              <a:defRPr/>
            </a:pPr>
            <a:r>
              <a:rPr lang="en-US" dirty="0"/>
              <a:t>Fairness</a:t>
            </a:r>
          </a:p>
          <a:p>
            <a:pPr marL="914400" lvl="1" indent="-457200" algn="l" eaLnBrk="1" hangingPunct="1">
              <a:buClr>
                <a:schemeClr val="tx1"/>
              </a:buClr>
              <a:buFont typeface="Arial" pitchFamily="34" charset="0"/>
              <a:buChar char="•"/>
              <a:defRPr/>
            </a:pPr>
            <a:r>
              <a:rPr lang="en-US" dirty="0"/>
              <a:t>Solution: Governance Framework for ML Algorithms</a:t>
            </a:r>
          </a:p>
          <a:p>
            <a:pPr marL="1371600" lvl="2" indent="-457200" algn="l" eaLnBrk="1" hangingPunct="1">
              <a:buClr>
                <a:schemeClr val="tx1"/>
              </a:buClr>
              <a:buFont typeface="Arial" pitchFamily="34" charset="0"/>
              <a:buChar char="•"/>
              <a:defRPr/>
            </a:pPr>
            <a:r>
              <a:rPr lang="en-US" dirty="0" err="1"/>
              <a:t>Explainability</a:t>
            </a:r>
            <a:endParaRPr lang="en-US" dirty="0"/>
          </a:p>
          <a:p>
            <a:pPr marL="1371600" lvl="2" indent="-457200" algn="l" eaLnBrk="1" hangingPunct="1">
              <a:buClr>
                <a:schemeClr val="tx1"/>
              </a:buClr>
              <a:buFont typeface="Arial" pitchFamily="34" charset="0"/>
              <a:buChar char="•"/>
              <a:defRPr/>
            </a:pPr>
            <a:r>
              <a:rPr lang="en-US" dirty="0"/>
              <a:t>Transparency</a:t>
            </a:r>
          </a:p>
          <a:p>
            <a:pPr marL="1371600" lvl="2" indent="-457200" algn="l" eaLnBrk="1" hangingPunct="1">
              <a:buClr>
                <a:schemeClr val="tx1"/>
              </a:buClr>
              <a:buFont typeface="Arial" pitchFamily="34" charset="0"/>
              <a:buChar char="•"/>
              <a:defRPr/>
            </a:pPr>
            <a:r>
              <a:rPr lang="en-US" dirty="0"/>
              <a:t>Accountability</a:t>
            </a:r>
          </a:p>
          <a:p>
            <a:pPr marL="914400" lvl="1" indent="-457200" algn="l" eaLnBrk="1" hangingPunct="1">
              <a:buClr>
                <a:schemeClr val="tx1"/>
              </a:buClr>
              <a:buFont typeface="Arial" pitchFamily="34" charset="0"/>
              <a:buChar char="•"/>
              <a:defRPr/>
            </a:pPr>
            <a:r>
              <a:rPr lang="en-US" dirty="0"/>
              <a:t>ML/AI Governance Platform: Managing the ML Lifecycle</a:t>
            </a:r>
          </a:p>
          <a:p>
            <a:pPr marL="1371600" lvl="2" indent="-457200" algn="l" eaLnBrk="1" hangingPunct="1">
              <a:buClr>
                <a:schemeClr val="tx1"/>
              </a:buClr>
              <a:buFont typeface="Arial" pitchFamily="34" charset="0"/>
              <a:buChar char="•"/>
              <a:defRPr/>
            </a:pPr>
            <a:r>
              <a:rPr lang="en-US" dirty="0"/>
              <a:t>Open Source </a:t>
            </a:r>
            <a:r>
              <a:rPr lang="en-US" dirty="0" err="1"/>
              <a:t>MLflow</a:t>
            </a:r>
            <a:endParaRPr lang="en-US" dirty="0"/>
          </a:p>
          <a:p>
            <a:pPr>
              <a:tabLst>
                <a:tab pos="0" algn="l"/>
                <a:tab pos="689479" algn="l"/>
                <a:tab pos="1378958" algn="l"/>
                <a:tab pos="2068437" algn="l"/>
                <a:tab pos="2757915" algn="l"/>
                <a:tab pos="3447394" algn="l"/>
                <a:tab pos="4136874" algn="l"/>
                <a:tab pos="4826352" algn="l"/>
                <a:tab pos="5515831" algn="l"/>
                <a:tab pos="6205310" algn="l"/>
                <a:tab pos="6894789" algn="l"/>
                <a:tab pos="7584267" algn="l"/>
                <a:tab pos="8273746" algn="l"/>
                <a:tab pos="8963226" algn="l"/>
                <a:tab pos="9652704" algn="l"/>
                <a:tab pos="10342183" algn="l"/>
                <a:tab pos="11031661" algn="l"/>
                <a:tab pos="11721141" algn="l"/>
                <a:tab pos="12410619" algn="l"/>
                <a:tab pos="13100098" algn="l"/>
                <a:tab pos="13789577" algn="l"/>
                <a:tab pos="14191773" algn="l"/>
                <a:tab pos="15283447" algn="l"/>
                <a:tab pos="16375123" algn="l"/>
                <a:tab pos="17466797" algn="l"/>
                <a:tab pos="18558472" algn="l"/>
                <a:tab pos="19650148" algn="l"/>
                <a:tab pos="20741822" algn="l"/>
                <a:tab pos="21833497" algn="l"/>
                <a:tab pos="22925172" algn="l"/>
                <a:tab pos="24016846" algn="l"/>
                <a:tab pos="25108522" algn="l"/>
              </a:tabLst>
            </a:pPr>
            <a:endParaRPr lang="en-US" sz="2000" b="1" dirty="0">
              <a:latin typeface="Times New Roman" pitchFamily="18" charset="0"/>
              <a:cs typeface="Times New Roman" pitchFamily="18" charset="0"/>
            </a:endParaRPr>
          </a:p>
        </p:txBody>
      </p:sp>
      <p:sp>
        <p:nvSpPr>
          <p:cNvPr id="5" name="TextBox 4"/>
          <p:cNvSpPr txBox="1"/>
          <p:nvPr/>
        </p:nvSpPr>
        <p:spPr>
          <a:xfrm>
            <a:off x="-3193143" y="199571"/>
            <a:ext cx="184666" cy="461665"/>
          </a:xfrm>
          <a:prstGeom prst="rect">
            <a:avLst/>
          </a:prstGeom>
          <a:noFill/>
        </p:spPr>
        <p:txBody>
          <a:bodyPr wrap="none" rtlCol="0">
            <a:spAutoFit/>
          </a:bodyPr>
          <a:lstStyle/>
          <a:p>
            <a:endParaRPr lang="en-US" dirty="0">
              <a:latin typeface="Calibri"/>
              <a:cs typeface="Calibri"/>
            </a:endParaRPr>
          </a:p>
        </p:txBody>
      </p:sp>
      <p:pic>
        <p:nvPicPr>
          <p:cNvPr id="6" name="Picture 2" descr="Image result for GW logo png">
            <a:extLst>
              <a:ext uri="{FF2B5EF4-FFF2-40B4-BE49-F238E27FC236}">
                <a16:creationId xmlns:a16="http://schemas.microsoft.com/office/drawing/2014/main" id="{0332DE40-F750-EF4C-BCAD-EF01EE89C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58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776"/>
            <a:ext cx="8229600" cy="952500"/>
          </a:xfrm>
        </p:spPr>
        <p:txBody>
          <a:bodyPr/>
          <a:lstStyle/>
          <a:p>
            <a:r>
              <a:rPr lang="en-US" dirty="0"/>
              <a:t>Bias and Variance Tradeoff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2533" y="1057276"/>
                <a:ext cx="8415867" cy="5121167"/>
              </a:xfrm>
            </p:spPr>
            <p:txBody>
              <a:bodyPr>
                <a:normAutofit/>
              </a:bodyPr>
              <a:lstStyle/>
              <a:p>
                <a:pPr marL="0" indent="0">
                  <a:buNone/>
                </a:pPr>
                <a:r>
                  <a:rPr lang="en-US" sz="2400" dirty="0"/>
                  <a:t>The total expected error is</a:t>
                </a:r>
              </a:p>
              <a:p>
                <a:pPr marL="0" indent="0">
                  <a:buNone/>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a:rPr>
                            <m:t>𝐵𝑖𝑎𝑠</m:t>
                          </m:r>
                        </m:e>
                        <m:sup>
                          <m:r>
                            <a:rPr lang="en-US" sz="2400" b="0" i="1" smtClean="0">
                              <a:latin typeface="Cambria Math"/>
                            </a:rPr>
                            <m:t>2</m:t>
                          </m:r>
                        </m:sup>
                      </m:sSup>
                      <m:r>
                        <a:rPr lang="en-US" sz="2400" b="0" i="1" smtClean="0">
                          <a:latin typeface="Cambria Math"/>
                        </a:rPr>
                        <m:t>+</m:t>
                      </m:r>
                      <m:r>
                        <a:rPr lang="en-US" sz="2400" b="0" i="1" smtClean="0">
                          <a:latin typeface="Cambria Math"/>
                        </a:rPr>
                        <m:t>𝑉𝑎𝑟𝑖𝑎𝑛𝑐𝑒</m:t>
                      </m:r>
                    </m:oMath>
                  </m:oMathPara>
                </a14:m>
                <a:endParaRPr lang="en-US" sz="2400" dirty="0"/>
              </a:p>
              <a:p>
                <a:pPr marL="0" indent="0">
                  <a:buNone/>
                </a:pPr>
                <a:r>
                  <a:rPr lang="en-US" sz="2400" dirty="0"/>
                  <a:t>Because of the bias-variance trade-off, we want to </a:t>
                </a:r>
                <a:r>
                  <a:rPr lang="en-US" sz="2400" b="1" dirty="0">
                    <a:solidFill>
                      <a:srgbClr val="C00000"/>
                    </a:solidFill>
                  </a:rPr>
                  <a:t>balance</a:t>
                </a:r>
                <a:r>
                  <a:rPr lang="en-US" sz="2400" dirty="0"/>
                  <a:t> these two contributions. </a:t>
                </a:r>
              </a:p>
              <a:p>
                <a:pPr marL="0" indent="0">
                  <a:buNone/>
                </a:pPr>
                <a:endParaRPr lang="en-US" sz="2400" dirty="0"/>
              </a:p>
              <a:p>
                <a:pPr marL="0" indent="0">
                  <a:buNone/>
                </a:pPr>
                <a:r>
                  <a:rPr lang="en-US" sz="2400" dirty="0"/>
                  <a:t>If </a:t>
                </a:r>
                <a14:m>
                  <m:oMath xmlns:m="http://schemas.openxmlformats.org/officeDocument/2006/math">
                    <m:r>
                      <a:rPr lang="en-US" sz="2400" b="0" i="1" smtClean="0">
                        <a:latin typeface="Cambria Math"/>
                      </a:rPr>
                      <m:t>𝑉𝑎𝑟𝑖𝑎𝑛𝑐𝑒</m:t>
                    </m:r>
                  </m:oMath>
                </a14:m>
                <a:r>
                  <a:rPr lang="en-US" sz="2400" dirty="0"/>
                  <a:t> strongly dominates, it means there is too much variation between models. This is called </a:t>
                </a:r>
                <a:r>
                  <a:rPr lang="en-US" sz="2400" b="1" dirty="0">
                    <a:solidFill>
                      <a:srgbClr val="C00000"/>
                    </a:solidFill>
                  </a:rPr>
                  <a:t>over-fitting</a:t>
                </a:r>
                <a:r>
                  <a:rPr lang="en-US" sz="2400" dirty="0"/>
                  <a:t>. </a:t>
                </a:r>
              </a:p>
              <a:p>
                <a:pPr marL="0" indent="0">
                  <a:buNone/>
                </a:pPr>
                <a:endParaRPr lang="en-US" sz="2400" dirty="0"/>
              </a:p>
              <a:p>
                <a:pPr marL="0" indent="0">
                  <a:buNone/>
                </a:pPr>
                <a:r>
                  <a:rPr lang="en-US" sz="2400" dirty="0"/>
                  <a:t>If </a:t>
                </a:r>
                <a14:m>
                  <m:oMath xmlns:m="http://schemas.openxmlformats.org/officeDocument/2006/math">
                    <m:r>
                      <a:rPr lang="en-US" sz="2400" b="0" i="1" smtClean="0">
                        <a:latin typeface="Cambria Math"/>
                      </a:rPr>
                      <m:t>𝐵𝑖𝑎𝑠</m:t>
                    </m:r>
                  </m:oMath>
                </a14:m>
                <a:r>
                  <a:rPr lang="en-US" sz="2400" dirty="0"/>
                  <a:t> strongly dominates, then the models are not fitting the data well enough. This is called </a:t>
                </a:r>
                <a:r>
                  <a:rPr lang="en-US" sz="2400" b="1" dirty="0">
                    <a:solidFill>
                      <a:srgbClr val="C00000"/>
                    </a:solidFill>
                  </a:rPr>
                  <a:t>under-fitting</a:t>
                </a:r>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2533" y="1057276"/>
                <a:ext cx="8415867" cy="5121167"/>
              </a:xfrm>
              <a:blipFill rotWithShape="1">
                <a:blip r:embed="rId2"/>
                <a:stretch>
                  <a:fillRect l="-1086" t="-951"/>
                </a:stretch>
              </a:blipFill>
            </p:spPr>
            <p:txBody>
              <a:bodyPr/>
              <a:lstStyle/>
              <a:p>
                <a:r>
                  <a:rPr lang="en-US">
                    <a:noFill/>
                  </a:rPr>
                  <a:t> </a:t>
                </a:r>
              </a:p>
            </p:txBody>
          </p:sp>
        </mc:Fallback>
      </mc:AlternateContent>
      <p:pic>
        <p:nvPicPr>
          <p:cNvPr id="4" name="Picture 2" descr="Image result for GW logo png">
            <a:extLst>
              <a:ext uri="{FF2B5EF4-FFF2-40B4-BE49-F238E27FC236}">
                <a16:creationId xmlns:a16="http://schemas.microsoft.com/office/drawing/2014/main" id="{701B93BD-46F2-FE43-8BCD-656B3A880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945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764DA-85B9-9F43-96B8-176C94CD69C7}"/>
              </a:ext>
            </a:extLst>
          </p:cNvPr>
          <p:cNvSpPr>
            <a:spLocks noGrp="1"/>
          </p:cNvSpPr>
          <p:nvPr>
            <p:ph type="title"/>
          </p:nvPr>
        </p:nvSpPr>
        <p:spPr/>
        <p:txBody>
          <a:bodyPr/>
          <a:lstStyle/>
          <a:p>
            <a:r>
              <a:rPr lang="en-US" dirty="0"/>
              <a:t>ML/AI Bias and Fairness</a:t>
            </a:r>
          </a:p>
        </p:txBody>
      </p:sp>
      <p:sp>
        <p:nvSpPr>
          <p:cNvPr id="3" name="Content Placeholder 2">
            <a:extLst>
              <a:ext uri="{FF2B5EF4-FFF2-40B4-BE49-F238E27FC236}">
                <a16:creationId xmlns:a16="http://schemas.microsoft.com/office/drawing/2014/main" id="{2E3E6EB5-F18A-1F49-8AF6-BF3104382A61}"/>
              </a:ext>
            </a:extLst>
          </p:cNvPr>
          <p:cNvSpPr>
            <a:spLocks noGrp="1"/>
          </p:cNvSpPr>
          <p:nvPr>
            <p:ph idx="1"/>
          </p:nvPr>
        </p:nvSpPr>
        <p:spPr/>
        <p:txBody>
          <a:bodyPr/>
          <a:lstStyle/>
          <a:p>
            <a:r>
              <a:rPr lang="en-US" dirty="0"/>
              <a:t>Bias in Data</a:t>
            </a:r>
          </a:p>
          <a:p>
            <a:pPr lvl="1"/>
            <a:r>
              <a:rPr lang="en-US" dirty="0"/>
              <a:t>Types of Bias</a:t>
            </a:r>
          </a:p>
          <a:p>
            <a:pPr lvl="1"/>
            <a:r>
              <a:rPr lang="en-US" dirty="0"/>
              <a:t>Bias in Practice</a:t>
            </a:r>
          </a:p>
          <a:p>
            <a:pPr lvl="1"/>
            <a:r>
              <a:rPr lang="en-US" dirty="0"/>
              <a:t>Bias Variance Tradeoff</a:t>
            </a:r>
          </a:p>
          <a:p>
            <a:r>
              <a:rPr lang="en-US" b="1" dirty="0"/>
              <a:t>Algorithmic Fairness</a:t>
            </a:r>
          </a:p>
          <a:p>
            <a:pPr lvl="1"/>
            <a:r>
              <a:rPr lang="en-US" dirty="0"/>
              <a:t>Types of Discrimination</a:t>
            </a:r>
          </a:p>
          <a:p>
            <a:r>
              <a:rPr lang="en-US" dirty="0"/>
              <a:t>Combatting Bias</a:t>
            </a:r>
          </a:p>
        </p:txBody>
      </p:sp>
      <p:pic>
        <p:nvPicPr>
          <p:cNvPr id="5" name="Picture 2" descr="Image result for GW logo png">
            <a:extLst>
              <a:ext uri="{FF2B5EF4-FFF2-40B4-BE49-F238E27FC236}">
                <a16:creationId xmlns:a16="http://schemas.microsoft.com/office/drawing/2014/main" id="{7801C022-8327-694E-9E89-211F57AE2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406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08A7-2E4E-0446-9DC2-E4A749B55A01}"/>
              </a:ext>
            </a:extLst>
          </p:cNvPr>
          <p:cNvSpPr>
            <a:spLocks noGrp="1"/>
          </p:cNvSpPr>
          <p:nvPr>
            <p:ph type="title"/>
          </p:nvPr>
        </p:nvSpPr>
        <p:spPr>
          <a:xfrm>
            <a:off x="595136" y="187798"/>
            <a:ext cx="7772400" cy="1143000"/>
          </a:xfrm>
        </p:spPr>
        <p:txBody>
          <a:bodyPr/>
          <a:lstStyle/>
          <a:p>
            <a:r>
              <a:rPr lang="en-US" dirty="0"/>
              <a:t>Algorithmic Fairness</a:t>
            </a:r>
          </a:p>
        </p:txBody>
      </p:sp>
      <p:sp>
        <p:nvSpPr>
          <p:cNvPr id="3" name="Content Placeholder 2">
            <a:extLst>
              <a:ext uri="{FF2B5EF4-FFF2-40B4-BE49-F238E27FC236}">
                <a16:creationId xmlns:a16="http://schemas.microsoft.com/office/drawing/2014/main" id="{FE14628D-B4F9-964D-999E-C01B830398E1}"/>
              </a:ext>
            </a:extLst>
          </p:cNvPr>
          <p:cNvSpPr>
            <a:spLocks noGrp="1"/>
          </p:cNvSpPr>
          <p:nvPr>
            <p:ph idx="1"/>
          </p:nvPr>
        </p:nvSpPr>
        <p:spPr>
          <a:xfrm>
            <a:off x="595136" y="1529258"/>
            <a:ext cx="7772400" cy="4114800"/>
          </a:xfrm>
        </p:spPr>
        <p:txBody>
          <a:bodyPr>
            <a:normAutofit fontScale="92500" lnSpcReduction="10000"/>
          </a:bodyPr>
          <a:lstStyle/>
          <a:p>
            <a:r>
              <a:rPr lang="en-US" dirty="0"/>
              <a:t>Broadly, algorithmic fairness is the </a:t>
            </a:r>
            <a:r>
              <a:rPr lang="en-US" b="1" dirty="0"/>
              <a:t>absence of any prejudice or favoritism towards the an feature/observation, or a group </a:t>
            </a:r>
            <a:r>
              <a:rPr lang="en-US" dirty="0"/>
              <a:t>within an underlying dataset based on their intrinsic or acquired traits in the context of ML decision-making. </a:t>
            </a:r>
          </a:p>
          <a:p>
            <a:r>
              <a:rPr lang="en-US" dirty="0"/>
              <a:t>Even though fairness is an incredibly desirable quality in society, it can be surprisingly difficult to achieve in practice. </a:t>
            </a:r>
          </a:p>
        </p:txBody>
      </p:sp>
      <p:pic>
        <p:nvPicPr>
          <p:cNvPr id="5" name="Picture 2" descr="Image result for GW logo png">
            <a:extLst>
              <a:ext uri="{FF2B5EF4-FFF2-40B4-BE49-F238E27FC236}">
                <a16:creationId xmlns:a16="http://schemas.microsoft.com/office/drawing/2014/main" id="{38700984-1086-4B4E-8105-24A624377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6EFBE1D-667F-D046-8898-5A29090C24FF}"/>
              </a:ext>
            </a:extLst>
          </p:cNvPr>
          <p:cNvSpPr txBox="1"/>
          <p:nvPr/>
        </p:nvSpPr>
        <p:spPr>
          <a:xfrm>
            <a:off x="328436" y="5842518"/>
            <a:ext cx="8305800" cy="830997"/>
          </a:xfrm>
          <a:prstGeom prst="rect">
            <a:avLst/>
          </a:prstGeom>
          <a:noFill/>
        </p:spPr>
        <p:txBody>
          <a:bodyPr wrap="square" rtlCol="0">
            <a:spAutoFit/>
          </a:bodyPr>
          <a:lstStyle/>
          <a:p>
            <a:r>
              <a:rPr lang="en-US" dirty="0"/>
              <a:t>Sources of Bias: These (1) </a:t>
            </a:r>
            <a:r>
              <a:rPr lang="en-US" b="1" dirty="0">
                <a:solidFill>
                  <a:srgbClr val="FF0000"/>
                </a:solidFill>
              </a:rPr>
              <a:t>personas</a:t>
            </a:r>
            <a:r>
              <a:rPr lang="en-US" b="1" dirty="0"/>
              <a:t> interacts </a:t>
            </a:r>
            <a:r>
              <a:rPr lang="en-US" dirty="0"/>
              <a:t>with the (2) </a:t>
            </a:r>
            <a:r>
              <a:rPr lang="en-US" b="1" dirty="0"/>
              <a:t>model</a:t>
            </a:r>
            <a:r>
              <a:rPr lang="en-US" dirty="0"/>
              <a:t> and the (3) </a:t>
            </a:r>
            <a:r>
              <a:rPr lang="en-US" b="1" dirty="0"/>
              <a:t>data</a:t>
            </a:r>
          </a:p>
        </p:txBody>
      </p:sp>
    </p:spTree>
    <p:extLst>
      <p:ext uri="{BB962C8B-B14F-4D97-AF65-F5344CB8AC3E}">
        <p14:creationId xmlns:p14="http://schemas.microsoft.com/office/powerpoint/2010/main" val="75557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764DA-85B9-9F43-96B8-176C94CD69C7}"/>
              </a:ext>
            </a:extLst>
          </p:cNvPr>
          <p:cNvSpPr>
            <a:spLocks noGrp="1"/>
          </p:cNvSpPr>
          <p:nvPr>
            <p:ph type="title"/>
          </p:nvPr>
        </p:nvSpPr>
        <p:spPr/>
        <p:txBody>
          <a:bodyPr/>
          <a:lstStyle/>
          <a:p>
            <a:r>
              <a:rPr lang="en-US" dirty="0"/>
              <a:t>ML/AI Bias and Fairness</a:t>
            </a:r>
          </a:p>
        </p:txBody>
      </p:sp>
      <p:sp>
        <p:nvSpPr>
          <p:cNvPr id="3" name="Content Placeholder 2">
            <a:extLst>
              <a:ext uri="{FF2B5EF4-FFF2-40B4-BE49-F238E27FC236}">
                <a16:creationId xmlns:a16="http://schemas.microsoft.com/office/drawing/2014/main" id="{2E3E6EB5-F18A-1F49-8AF6-BF3104382A61}"/>
              </a:ext>
            </a:extLst>
          </p:cNvPr>
          <p:cNvSpPr>
            <a:spLocks noGrp="1"/>
          </p:cNvSpPr>
          <p:nvPr>
            <p:ph idx="1"/>
          </p:nvPr>
        </p:nvSpPr>
        <p:spPr/>
        <p:txBody>
          <a:bodyPr/>
          <a:lstStyle/>
          <a:p>
            <a:r>
              <a:rPr lang="en-US" dirty="0"/>
              <a:t>Bias in Data</a:t>
            </a:r>
          </a:p>
          <a:p>
            <a:pPr lvl="1"/>
            <a:r>
              <a:rPr lang="en-US" dirty="0"/>
              <a:t>Types of Bias</a:t>
            </a:r>
          </a:p>
          <a:p>
            <a:pPr lvl="1"/>
            <a:r>
              <a:rPr lang="en-US" dirty="0"/>
              <a:t>Bias in Practice</a:t>
            </a:r>
          </a:p>
          <a:p>
            <a:pPr lvl="1"/>
            <a:r>
              <a:rPr lang="en-US" dirty="0"/>
              <a:t>Bias Variance Tradeoff</a:t>
            </a:r>
          </a:p>
          <a:p>
            <a:r>
              <a:rPr lang="en-US" dirty="0"/>
              <a:t>Algorithmic Fairness</a:t>
            </a:r>
          </a:p>
          <a:p>
            <a:pPr lvl="1"/>
            <a:r>
              <a:rPr lang="en-US" b="1" dirty="0"/>
              <a:t>Types of Discrimination</a:t>
            </a:r>
          </a:p>
          <a:p>
            <a:r>
              <a:rPr lang="en-US" dirty="0"/>
              <a:t>Combatting Bias</a:t>
            </a:r>
          </a:p>
        </p:txBody>
      </p:sp>
      <p:pic>
        <p:nvPicPr>
          <p:cNvPr id="5" name="Picture 2" descr="Image result for GW logo png">
            <a:extLst>
              <a:ext uri="{FF2B5EF4-FFF2-40B4-BE49-F238E27FC236}">
                <a16:creationId xmlns:a16="http://schemas.microsoft.com/office/drawing/2014/main" id="{7BC58DDD-8112-5446-93D7-1F3AEF49D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698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7059-5D6D-384D-9B4B-AD599977180D}"/>
              </a:ext>
            </a:extLst>
          </p:cNvPr>
          <p:cNvSpPr>
            <a:spLocks noGrp="1"/>
          </p:cNvSpPr>
          <p:nvPr>
            <p:ph type="title"/>
          </p:nvPr>
        </p:nvSpPr>
        <p:spPr>
          <a:xfrm>
            <a:off x="609600" y="304800"/>
            <a:ext cx="7772400" cy="1143000"/>
          </a:xfrm>
        </p:spPr>
        <p:txBody>
          <a:bodyPr/>
          <a:lstStyle/>
          <a:p>
            <a:r>
              <a:rPr lang="en-US" dirty="0"/>
              <a:t>Types of Discrimination</a:t>
            </a:r>
          </a:p>
        </p:txBody>
      </p:sp>
      <p:sp>
        <p:nvSpPr>
          <p:cNvPr id="3" name="Content Placeholder 2">
            <a:extLst>
              <a:ext uri="{FF2B5EF4-FFF2-40B4-BE49-F238E27FC236}">
                <a16:creationId xmlns:a16="http://schemas.microsoft.com/office/drawing/2014/main" id="{4B50946C-57A5-0B42-B6F0-99947AECBFA1}"/>
              </a:ext>
            </a:extLst>
          </p:cNvPr>
          <p:cNvSpPr>
            <a:spLocks noGrp="1"/>
          </p:cNvSpPr>
          <p:nvPr>
            <p:ph idx="1"/>
          </p:nvPr>
        </p:nvSpPr>
        <p:spPr>
          <a:xfrm>
            <a:off x="609600" y="1600200"/>
            <a:ext cx="7772400" cy="4953000"/>
          </a:xfrm>
        </p:spPr>
        <p:txBody>
          <a:bodyPr>
            <a:normAutofit fontScale="55000" lnSpcReduction="20000"/>
          </a:bodyPr>
          <a:lstStyle/>
          <a:p>
            <a:r>
              <a:rPr lang="en-US" dirty="0"/>
              <a:t>(1) Direct Discrimination. Direct discrimination happens when protected attributes of individuals explicitly result in non-favorable outcomes toward them. </a:t>
            </a:r>
          </a:p>
          <a:p>
            <a:r>
              <a:rPr lang="en-US" dirty="0"/>
              <a:t>(2) Indirect Discrimination. In Indirect discrimination, individuals appear to be treated based on seemingly neutral and non-protected attributes; however, protected groups or individuals still get to be treated unjustly as a result of implicit effects from their protected attributes. </a:t>
            </a:r>
          </a:p>
          <a:p>
            <a:r>
              <a:rPr lang="en-US" dirty="0"/>
              <a:t>(3) Systemic Discrimination. Systemic discrimination refers to policies, customs, or behaviors that are a part of the culture or structure of an organization that may perpetuate discrimination against certain subgroups of the population. </a:t>
            </a:r>
          </a:p>
          <a:p>
            <a:r>
              <a:rPr lang="en-US" dirty="0"/>
              <a:t>(4) </a:t>
            </a:r>
            <a:r>
              <a:rPr lang="en-US" b="1" dirty="0"/>
              <a:t>Statistical Discrimination</a:t>
            </a:r>
            <a:r>
              <a:rPr lang="en-US" dirty="0"/>
              <a:t>. Statistical discrimination is a phenomenon where decision-makers use average group statistics to judge an individual belonging to that group. </a:t>
            </a:r>
          </a:p>
          <a:p>
            <a:r>
              <a:rPr lang="en-US" dirty="0"/>
              <a:t>(5) Explainable Discrimination. Differences in treatment and outcomes amongst different groups can be justified and explained via some attributes in some cases. </a:t>
            </a:r>
          </a:p>
          <a:p>
            <a:r>
              <a:rPr lang="en-US" dirty="0"/>
              <a:t>(6) Unexplainable Discrimination. In contrast to explainable discrimination, there is unexplainable discrimination in which the discrimination toward a group is unjustified and therefore considered illegal. </a:t>
            </a:r>
          </a:p>
        </p:txBody>
      </p:sp>
      <p:pic>
        <p:nvPicPr>
          <p:cNvPr id="4" name="Picture 2" descr="Image result for GW logo png">
            <a:extLst>
              <a:ext uri="{FF2B5EF4-FFF2-40B4-BE49-F238E27FC236}">
                <a16:creationId xmlns:a16="http://schemas.microsoft.com/office/drawing/2014/main" id="{2A8F2E52-F8B0-844A-BED1-1CD414657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93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5741C-8142-E94F-8447-BD91C88D6D43}"/>
              </a:ext>
            </a:extLst>
          </p:cNvPr>
          <p:cNvSpPr>
            <a:spLocks noGrp="1"/>
          </p:cNvSpPr>
          <p:nvPr>
            <p:ph type="title"/>
          </p:nvPr>
        </p:nvSpPr>
        <p:spPr>
          <a:xfrm>
            <a:off x="609600" y="152400"/>
            <a:ext cx="7772400" cy="1143000"/>
          </a:xfrm>
        </p:spPr>
        <p:txBody>
          <a:bodyPr/>
          <a:lstStyle/>
          <a:p>
            <a:r>
              <a:rPr lang="en-US" dirty="0"/>
              <a:t>Combatting Bias</a:t>
            </a:r>
          </a:p>
        </p:txBody>
      </p:sp>
      <p:sp>
        <p:nvSpPr>
          <p:cNvPr id="3" name="Content Placeholder 2">
            <a:extLst>
              <a:ext uri="{FF2B5EF4-FFF2-40B4-BE49-F238E27FC236}">
                <a16:creationId xmlns:a16="http://schemas.microsoft.com/office/drawing/2014/main" id="{B5190F93-9ECC-BB4C-B22E-CC8D99E26BB9}"/>
              </a:ext>
            </a:extLst>
          </p:cNvPr>
          <p:cNvSpPr>
            <a:spLocks noGrp="1"/>
          </p:cNvSpPr>
          <p:nvPr>
            <p:ph idx="1"/>
          </p:nvPr>
        </p:nvSpPr>
        <p:spPr>
          <a:xfrm>
            <a:off x="609600" y="1447800"/>
            <a:ext cx="7772400" cy="4876800"/>
          </a:xfrm>
        </p:spPr>
        <p:txBody>
          <a:bodyPr>
            <a:normAutofit fontScale="62500" lnSpcReduction="20000"/>
          </a:bodyPr>
          <a:lstStyle/>
          <a:p>
            <a:r>
              <a:rPr lang="en-US" dirty="0"/>
              <a:t>(1) </a:t>
            </a:r>
            <a:r>
              <a:rPr lang="en-US" b="1" dirty="0"/>
              <a:t>Pre-processing</a:t>
            </a:r>
            <a:r>
              <a:rPr lang="en-US" dirty="0"/>
              <a:t>. Pre-processing techniques try </a:t>
            </a:r>
            <a:r>
              <a:rPr lang="en-US" b="1" dirty="0"/>
              <a:t>to measure then transform the data</a:t>
            </a:r>
            <a:r>
              <a:rPr lang="en-US" dirty="0"/>
              <a:t> so that the underlying discrimination is removed. If the algorithm is allowed to modify the training data, then pre-processing can be used. </a:t>
            </a:r>
          </a:p>
          <a:p>
            <a:r>
              <a:rPr lang="en-US" dirty="0"/>
              <a:t>(2) </a:t>
            </a:r>
            <a:r>
              <a:rPr lang="en-US" b="1" dirty="0"/>
              <a:t>In-processing</a:t>
            </a:r>
            <a:r>
              <a:rPr lang="en-US" dirty="0"/>
              <a:t>. In-processing techniques try to </a:t>
            </a:r>
            <a:r>
              <a:rPr lang="en-US" b="1" dirty="0"/>
              <a:t>modify and change state-of-the-art learning algorithms</a:t>
            </a:r>
            <a:r>
              <a:rPr lang="en-US" dirty="0"/>
              <a:t> in order to remove discrimination during the model training process. If it is allowed to change the learning procedure for a machine learning model, then in-processing can be used during the training of a model— either by incorporating changes into the objective function or imposing a constraint</a:t>
            </a:r>
          </a:p>
          <a:p>
            <a:r>
              <a:rPr lang="en-US" dirty="0"/>
              <a:t>(3) </a:t>
            </a:r>
            <a:r>
              <a:rPr lang="en-US" b="1" dirty="0"/>
              <a:t>Post-processing</a:t>
            </a:r>
            <a:r>
              <a:rPr lang="en-US" dirty="0"/>
              <a:t>. Post-processing is performed after training by </a:t>
            </a:r>
            <a:r>
              <a:rPr lang="en-US" b="1" dirty="0"/>
              <a:t>accessing a holdout set</a:t>
            </a:r>
            <a:r>
              <a:rPr lang="en-US" dirty="0"/>
              <a:t> which was not involved during the training of the model. If the algorithm can only treat the learned model as a black box without any ability to modify the training data or learning algorithm, then only post-processing can be used in which the labels assigned by the black-box model initially get reassigned based on a function during the post-processing phase</a:t>
            </a:r>
          </a:p>
        </p:txBody>
      </p:sp>
      <p:pic>
        <p:nvPicPr>
          <p:cNvPr id="5" name="Picture 2" descr="Image result for GW logo png">
            <a:extLst>
              <a:ext uri="{FF2B5EF4-FFF2-40B4-BE49-F238E27FC236}">
                <a16:creationId xmlns:a16="http://schemas.microsoft.com/office/drawing/2014/main" id="{1D519263-C34A-E946-88D2-FCC5E4616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118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4536C-E523-7645-8C90-2653430906CB}"/>
              </a:ext>
            </a:extLst>
          </p:cNvPr>
          <p:cNvSpPr>
            <a:spLocks noGrp="1"/>
          </p:cNvSpPr>
          <p:nvPr>
            <p:ph type="title"/>
          </p:nvPr>
        </p:nvSpPr>
        <p:spPr>
          <a:xfrm>
            <a:off x="609600" y="228600"/>
            <a:ext cx="7772400" cy="1143000"/>
          </a:xfrm>
        </p:spPr>
        <p:txBody>
          <a:bodyPr/>
          <a:lstStyle/>
          <a:p>
            <a:r>
              <a:rPr lang="en-US" dirty="0"/>
              <a:t>Combatting Bias</a:t>
            </a:r>
          </a:p>
        </p:txBody>
      </p:sp>
      <p:pic>
        <p:nvPicPr>
          <p:cNvPr id="5" name="Picture 4">
            <a:extLst>
              <a:ext uri="{FF2B5EF4-FFF2-40B4-BE49-F238E27FC236}">
                <a16:creationId xmlns:a16="http://schemas.microsoft.com/office/drawing/2014/main" id="{9832B995-8499-2C4C-B420-3056B868C56C}"/>
              </a:ext>
            </a:extLst>
          </p:cNvPr>
          <p:cNvPicPr>
            <a:picLocks noChangeAspect="1"/>
          </p:cNvPicPr>
          <p:nvPr/>
        </p:nvPicPr>
        <p:blipFill rotWithShape="1">
          <a:blip r:embed="rId2"/>
          <a:srcRect l="4166" t="30000" r="69167" b="22000"/>
          <a:stretch/>
        </p:blipFill>
        <p:spPr>
          <a:xfrm>
            <a:off x="1143000" y="1371600"/>
            <a:ext cx="6858000" cy="5143500"/>
          </a:xfrm>
          <a:prstGeom prst="rect">
            <a:avLst/>
          </a:prstGeom>
        </p:spPr>
      </p:pic>
      <p:pic>
        <p:nvPicPr>
          <p:cNvPr id="4" name="Picture 2" descr="Image result for GW logo png">
            <a:extLst>
              <a:ext uri="{FF2B5EF4-FFF2-40B4-BE49-F238E27FC236}">
                <a16:creationId xmlns:a16="http://schemas.microsoft.com/office/drawing/2014/main" id="{CFA105A2-39BF-014D-8A1E-81E9ADE0C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354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764DA-85B9-9F43-96B8-176C94CD69C7}"/>
              </a:ext>
            </a:extLst>
          </p:cNvPr>
          <p:cNvSpPr>
            <a:spLocks noGrp="1"/>
          </p:cNvSpPr>
          <p:nvPr>
            <p:ph type="title"/>
          </p:nvPr>
        </p:nvSpPr>
        <p:spPr>
          <a:xfrm>
            <a:off x="609600" y="172453"/>
            <a:ext cx="7772400" cy="1143000"/>
          </a:xfrm>
        </p:spPr>
        <p:txBody>
          <a:bodyPr/>
          <a:lstStyle/>
          <a:p>
            <a:r>
              <a:rPr lang="en-US" dirty="0"/>
              <a:t>ML/AI Governance</a:t>
            </a:r>
          </a:p>
        </p:txBody>
      </p:sp>
      <p:sp>
        <p:nvSpPr>
          <p:cNvPr id="3" name="Content Placeholder 2">
            <a:extLst>
              <a:ext uri="{FF2B5EF4-FFF2-40B4-BE49-F238E27FC236}">
                <a16:creationId xmlns:a16="http://schemas.microsoft.com/office/drawing/2014/main" id="{2E3E6EB5-F18A-1F49-8AF6-BF3104382A61}"/>
              </a:ext>
            </a:extLst>
          </p:cNvPr>
          <p:cNvSpPr>
            <a:spLocks noGrp="1"/>
          </p:cNvSpPr>
          <p:nvPr>
            <p:ph idx="1"/>
          </p:nvPr>
        </p:nvSpPr>
        <p:spPr>
          <a:xfrm>
            <a:off x="609600" y="1371600"/>
            <a:ext cx="7772400" cy="4114800"/>
          </a:xfrm>
        </p:spPr>
        <p:txBody>
          <a:bodyPr/>
          <a:lstStyle/>
          <a:p>
            <a:r>
              <a:rPr lang="en-US" dirty="0"/>
              <a:t>ML/AI Governance Framework</a:t>
            </a:r>
          </a:p>
          <a:p>
            <a:r>
              <a:rPr lang="en-US" dirty="0"/>
              <a:t>Transparency</a:t>
            </a:r>
          </a:p>
          <a:p>
            <a:pPr lvl="1"/>
            <a:r>
              <a:rPr lang="en-US" dirty="0"/>
              <a:t>Why Transparency?</a:t>
            </a:r>
          </a:p>
          <a:p>
            <a:pPr lvl="1"/>
            <a:r>
              <a:rPr lang="en-US" dirty="0"/>
              <a:t>Transparency of What?</a:t>
            </a:r>
          </a:p>
          <a:p>
            <a:pPr lvl="1"/>
            <a:r>
              <a:rPr lang="en-US" dirty="0"/>
              <a:t>Transparency Risks</a:t>
            </a:r>
          </a:p>
          <a:p>
            <a:r>
              <a:rPr lang="en-US" dirty="0"/>
              <a:t>Accountability</a:t>
            </a:r>
          </a:p>
          <a:p>
            <a:pPr lvl="1"/>
            <a:r>
              <a:rPr lang="en-US" dirty="0"/>
              <a:t>Why do we Need Accountability?</a:t>
            </a:r>
          </a:p>
          <a:p>
            <a:pPr lvl="1"/>
            <a:r>
              <a:rPr lang="en-US" dirty="0" err="1"/>
              <a:t>Explainability</a:t>
            </a:r>
            <a:endParaRPr lang="en-US" dirty="0"/>
          </a:p>
          <a:p>
            <a:r>
              <a:rPr lang="en-US" dirty="0"/>
              <a:t>Managing the ML Lifecycle: </a:t>
            </a:r>
            <a:r>
              <a:rPr lang="en-US" dirty="0" err="1"/>
              <a:t>MLflow</a:t>
            </a:r>
            <a:endParaRPr lang="en-US" dirty="0"/>
          </a:p>
        </p:txBody>
      </p:sp>
      <p:pic>
        <p:nvPicPr>
          <p:cNvPr id="4" name="Picture 2" descr="Image result for GW logo png">
            <a:extLst>
              <a:ext uri="{FF2B5EF4-FFF2-40B4-BE49-F238E27FC236}">
                <a16:creationId xmlns:a16="http://schemas.microsoft.com/office/drawing/2014/main" id="{7089E947-0730-ED43-B5FA-90C1568C4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990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60426-1BAA-D34B-BA38-6ACD468DD468}"/>
              </a:ext>
            </a:extLst>
          </p:cNvPr>
          <p:cNvSpPr>
            <a:spLocks noGrp="1"/>
          </p:cNvSpPr>
          <p:nvPr>
            <p:ph type="title"/>
          </p:nvPr>
        </p:nvSpPr>
        <p:spPr>
          <a:xfrm>
            <a:off x="609600" y="228600"/>
            <a:ext cx="7772400" cy="1143000"/>
          </a:xfrm>
        </p:spPr>
        <p:txBody>
          <a:bodyPr/>
          <a:lstStyle/>
          <a:p>
            <a:r>
              <a:rPr lang="en-US" dirty="0"/>
              <a:t>ML/AI Governance Framework</a:t>
            </a:r>
          </a:p>
        </p:txBody>
      </p:sp>
      <p:sp>
        <p:nvSpPr>
          <p:cNvPr id="3" name="Content Placeholder 2">
            <a:extLst>
              <a:ext uri="{FF2B5EF4-FFF2-40B4-BE49-F238E27FC236}">
                <a16:creationId xmlns:a16="http://schemas.microsoft.com/office/drawing/2014/main" id="{E4A3952E-F0A2-2842-BAB3-FC8445E544D6}"/>
              </a:ext>
            </a:extLst>
          </p:cNvPr>
          <p:cNvSpPr>
            <a:spLocks noGrp="1"/>
          </p:cNvSpPr>
          <p:nvPr>
            <p:ph idx="1"/>
          </p:nvPr>
        </p:nvSpPr>
        <p:spPr>
          <a:xfrm>
            <a:off x="609600" y="1676400"/>
            <a:ext cx="7772400" cy="4857927"/>
          </a:xfrm>
        </p:spPr>
        <p:txBody>
          <a:bodyPr>
            <a:normAutofit fontScale="70000" lnSpcReduction="20000"/>
          </a:bodyPr>
          <a:lstStyle/>
          <a:p>
            <a:r>
              <a:rPr lang="en-US" dirty="0"/>
              <a:t>At the higher level two approaches are considered, </a:t>
            </a:r>
            <a:r>
              <a:rPr lang="en-US" b="1" dirty="0"/>
              <a:t>principles (e.g. people, processes, and technology) vs rules-based approaches </a:t>
            </a:r>
            <a:r>
              <a:rPr lang="en-US" dirty="0"/>
              <a:t>and regulation related to algorithms as a single regulatory category or rather as a kind of helper technology that should be regulated as a component of other technologies. </a:t>
            </a:r>
          </a:p>
          <a:p>
            <a:r>
              <a:rPr lang="en-US" dirty="0"/>
              <a:t>Consideration of principles vs rules-based approaches in the context of technology-related governance reveals that much of the existing literature/practice focuses on </a:t>
            </a:r>
            <a:r>
              <a:rPr lang="en-US" b="1" dirty="0"/>
              <a:t>risks-oriented principles based approaches</a:t>
            </a:r>
            <a:r>
              <a:rPr lang="en-US" dirty="0"/>
              <a:t>. </a:t>
            </a:r>
          </a:p>
          <a:p>
            <a:r>
              <a:rPr lang="en-US" dirty="0"/>
              <a:t>Methods emphasize maximizing the benefits and minimizing the risks that arise from the use of the technology by allocating resources in proportion to risks to society, considering both the impacts themselves and the likelihood that they happen, in order to establish appropriate levels of control. </a:t>
            </a:r>
          </a:p>
          <a:p>
            <a:r>
              <a:rPr lang="en-US" dirty="0"/>
              <a:t>One common tool used to support risk-based approaches is an impact assessment.</a:t>
            </a:r>
          </a:p>
        </p:txBody>
      </p:sp>
      <p:pic>
        <p:nvPicPr>
          <p:cNvPr id="5" name="Picture 2" descr="Image result for GW logo png">
            <a:extLst>
              <a:ext uri="{FF2B5EF4-FFF2-40B4-BE49-F238E27FC236}">
                <a16:creationId xmlns:a16="http://schemas.microsoft.com/office/drawing/2014/main" id="{A6418097-851A-6345-88FB-007ED29D6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42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3813-AFBB-F442-8911-7B98D752E3CC}"/>
              </a:ext>
            </a:extLst>
          </p:cNvPr>
          <p:cNvSpPr>
            <a:spLocks noGrp="1"/>
          </p:cNvSpPr>
          <p:nvPr>
            <p:ph type="title"/>
          </p:nvPr>
        </p:nvSpPr>
        <p:spPr/>
        <p:txBody>
          <a:bodyPr/>
          <a:lstStyle/>
          <a:p>
            <a:r>
              <a:rPr lang="en-US" dirty="0"/>
              <a:t>Transparency</a:t>
            </a:r>
          </a:p>
        </p:txBody>
      </p:sp>
      <p:sp>
        <p:nvSpPr>
          <p:cNvPr id="3" name="Content Placeholder 2">
            <a:extLst>
              <a:ext uri="{FF2B5EF4-FFF2-40B4-BE49-F238E27FC236}">
                <a16:creationId xmlns:a16="http://schemas.microsoft.com/office/drawing/2014/main" id="{C888D0DD-9266-7847-B1C0-2EA0CF95BDBB}"/>
              </a:ext>
            </a:extLst>
          </p:cNvPr>
          <p:cNvSpPr>
            <a:spLocks noGrp="1"/>
          </p:cNvSpPr>
          <p:nvPr>
            <p:ph idx="1"/>
          </p:nvPr>
        </p:nvSpPr>
        <p:spPr/>
        <p:txBody>
          <a:bodyPr>
            <a:normAutofit fontScale="85000" lnSpcReduction="20000"/>
          </a:bodyPr>
          <a:lstStyle/>
          <a:p>
            <a:r>
              <a:rPr lang="en-US" dirty="0"/>
              <a:t>Depending on the type and use of an algorithmic decision system, the desire for algorithmic transparency may refer to one, or more of the following aspects: </a:t>
            </a:r>
          </a:p>
          <a:p>
            <a:pPr lvl="1"/>
            <a:r>
              <a:rPr lang="en-US" dirty="0"/>
              <a:t>code, logic, model, goals (e.g. optimization targets), decision variables, or some other aspect that is considered to provide insight into the way the algorithm performs. </a:t>
            </a:r>
          </a:p>
          <a:p>
            <a:r>
              <a:rPr lang="en-US" dirty="0"/>
              <a:t>Algorithmic system transparency can be global, seeking insight into the system behavior for any kind of input, or local, seeking to explain a specific input - output relationship. </a:t>
            </a:r>
          </a:p>
        </p:txBody>
      </p:sp>
      <p:pic>
        <p:nvPicPr>
          <p:cNvPr id="5" name="Picture 2" descr="Image result for GW logo png">
            <a:extLst>
              <a:ext uri="{FF2B5EF4-FFF2-40B4-BE49-F238E27FC236}">
                <a16:creationId xmlns:a16="http://schemas.microsoft.com/office/drawing/2014/main" id="{99CD7CB5-9360-844D-AF7C-241D101F6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351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1429;p105">
            <a:extLst>
              <a:ext uri="{FF2B5EF4-FFF2-40B4-BE49-F238E27FC236}">
                <a16:creationId xmlns:a16="http://schemas.microsoft.com/office/drawing/2014/main" id="{D8385587-6B1C-C848-A831-5B42348D1901}"/>
              </a:ext>
            </a:extLst>
          </p:cNvPr>
          <p:cNvPicPr preferRelativeResize="0"/>
          <p:nvPr/>
        </p:nvPicPr>
        <p:blipFill rotWithShape="1">
          <a:blip r:embed="rId2">
            <a:alphaModFix/>
          </a:blip>
          <a:srcRect l="36307" t="35445" r="36296" b="36243"/>
          <a:stretch/>
        </p:blipFill>
        <p:spPr>
          <a:xfrm>
            <a:off x="1030124" y="3189655"/>
            <a:ext cx="701860" cy="681797"/>
          </a:xfrm>
          <a:prstGeom prst="rect">
            <a:avLst/>
          </a:prstGeom>
          <a:noFill/>
          <a:ln>
            <a:noFill/>
          </a:ln>
        </p:spPr>
      </p:pic>
      <p:pic>
        <p:nvPicPr>
          <p:cNvPr id="7" name="Google Shape;1430;p105">
            <a:extLst>
              <a:ext uri="{FF2B5EF4-FFF2-40B4-BE49-F238E27FC236}">
                <a16:creationId xmlns:a16="http://schemas.microsoft.com/office/drawing/2014/main" id="{D780D3F0-FDA3-F049-8859-3AB7CEB8AF52}"/>
              </a:ext>
            </a:extLst>
          </p:cNvPr>
          <p:cNvPicPr preferRelativeResize="0"/>
          <p:nvPr/>
        </p:nvPicPr>
        <p:blipFill rotWithShape="1">
          <a:blip r:embed="rId2">
            <a:alphaModFix/>
          </a:blip>
          <a:srcRect l="3547" t="36391" r="69057" b="35298"/>
          <a:stretch/>
        </p:blipFill>
        <p:spPr>
          <a:xfrm>
            <a:off x="1046315" y="3961546"/>
            <a:ext cx="701860" cy="681797"/>
          </a:xfrm>
          <a:prstGeom prst="rect">
            <a:avLst/>
          </a:prstGeom>
          <a:noFill/>
          <a:ln>
            <a:noFill/>
          </a:ln>
        </p:spPr>
      </p:pic>
      <p:pic>
        <p:nvPicPr>
          <p:cNvPr id="8" name="Google Shape;1431;p105">
            <a:extLst>
              <a:ext uri="{FF2B5EF4-FFF2-40B4-BE49-F238E27FC236}">
                <a16:creationId xmlns:a16="http://schemas.microsoft.com/office/drawing/2014/main" id="{C43A5383-D04A-3B4A-890D-6064DD97F2EC}"/>
              </a:ext>
            </a:extLst>
          </p:cNvPr>
          <p:cNvPicPr preferRelativeResize="0"/>
          <p:nvPr/>
        </p:nvPicPr>
        <p:blipFill rotWithShape="1">
          <a:blip r:embed="rId2">
            <a:alphaModFix/>
          </a:blip>
          <a:srcRect l="69597" t="34731" r="3007" b="35291"/>
          <a:stretch/>
        </p:blipFill>
        <p:spPr>
          <a:xfrm>
            <a:off x="1026262" y="4685708"/>
            <a:ext cx="701860" cy="721904"/>
          </a:xfrm>
          <a:prstGeom prst="rect">
            <a:avLst/>
          </a:prstGeom>
          <a:noFill/>
          <a:ln>
            <a:noFill/>
          </a:ln>
        </p:spPr>
      </p:pic>
      <p:sp>
        <p:nvSpPr>
          <p:cNvPr id="9" name="Google Shape;1432;p105">
            <a:extLst>
              <a:ext uri="{FF2B5EF4-FFF2-40B4-BE49-F238E27FC236}">
                <a16:creationId xmlns:a16="http://schemas.microsoft.com/office/drawing/2014/main" id="{BCD67854-C211-644C-8319-2F2D7F56188E}"/>
              </a:ext>
            </a:extLst>
          </p:cNvPr>
          <p:cNvSpPr txBox="1"/>
          <p:nvPr/>
        </p:nvSpPr>
        <p:spPr>
          <a:xfrm>
            <a:off x="1748174" y="3276412"/>
            <a:ext cx="979875" cy="508275"/>
          </a:xfrm>
          <a:prstGeom prst="rect">
            <a:avLst/>
          </a:prstGeom>
          <a:noFill/>
          <a:ln>
            <a:noFill/>
          </a:ln>
        </p:spPr>
        <p:txBody>
          <a:bodyPr spcFirstLastPara="1" wrap="square" lIns="68569" tIns="68569" rIns="68569" bIns="68569" anchor="ctr" anchorCtr="0">
            <a:noAutofit/>
          </a:bodyPr>
          <a:lstStyle/>
          <a:p>
            <a:pPr defTabSz="685800" fontAlgn="auto">
              <a:spcBef>
                <a:spcPts val="0"/>
              </a:spcBef>
              <a:spcAft>
                <a:spcPts val="0"/>
              </a:spcAft>
            </a:pPr>
            <a:r>
              <a:rPr lang="en-US" sz="1350">
                <a:solidFill>
                  <a:prstClr val="black"/>
                </a:solidFill>
                <a:latin typeface="Source Sans Pro"/>
                <a:ea typeface="Source Sans Pro"/>
                <a:cs typeface="Source Sans Pro"/>
                <a:sym typeface="Source Sans Pro"/>
              </a:rPr>
              <a:t>Citizen </a:t>
            </a:r>
            <a:endParaRPr sz="1350">
              <a:solidFill>
                <a:prstClr val="black"/>
              </a:solidFill>
              <a:latin typeface="Source Sans Pro"/>
              <a:ea typeface="Source Sans Pro"/>
              <a:cs typeface="Source Sans Pro"/>
              <a:sym typeface="Source Sans Pro"/>
            </a:endParaRPr>
          </a:p>
          <a:p>
            <a:pPr defTabSz="685800" fontAlgn="auto">
              <a:spcBef>
                <a:spcPts val="0"/>
              </a:spcBef>
              <a:spcAft>
                <a:spcPts val="0"/>
              </a:spcAft>
            </a:pPr>
            <a:r>
              <a:rPr lang="en-US" sz="1350">
                <a:solidFill>
                  <a:prstClr val="black"/>
                </a:solidFill>
                <a:latin typeface="Source Sans Pro"/>
                <a:ea typeface="Source Sans Pro"/>
                <a:cs typeface="Source Sans Pro"/>
                <a:sym typeface="Source Sans Pro"/>
              </a:rPr>
              <a:t>Data Scientist</a:t>
            </a:r>
            <a:endParaRPr sz="1350">
              <a:solidFill>
                <a:prstClr val="black"/>
              </a:solidFill>
              <a:latin typeface="Source Sans Pro"/>
              <a:ea typeface="Source Sans Pro"/>
              <a:cs typeface="Source Sans Pro"/>
              <a:sym typeface="Source Sans Pro"/>
            </a:endParaRPr>
          </a:p>
        </p:txBody>
      </p:sp>
      <p:sp>
        <p:nvSpPr>
          <p:cNvPr id="10" name="Google Shape;1433;p105">
            <a:extLst>
              <a:ext uri="{FF2B5EF4-FFF2-40B4-BE49-F238E27FC236}">
                <a16:creationId xmlns:a16="http://schemas.microsoft.com/office/drawing/2014/main" id="{6B889553-5B65-6A49-9A84-4EF77EAE2D87}"/>
              </a:ext>
            </a:extLst>
          </p:cNvPr>
          <p:cNvSpPr txBox="1"/>
          <p:nvPr/>
        </p:nvSpPr>
        <p:spPr>
          <a:xfrm>
            <a:off x="1748174" y="4048312"/>
            <a:ext cx="979875" cy="508275"/>
          </a:xfrm>
          <a:prstGeom prst="rect">
            <a:avLst/>
          </a:prstGeom>
          <a:noFill/>
          <a:ln>
            <a:noFill/>
          </a:ln>
        </p:spPr>
        <p:txBody>
          <a:bodyPr spcFirstLastPara="1" wrap="square" lIns="68569" tIns="68569" rIns="68569" bIns="68569" anchor="ctr" anchorCtr="0">
            <a:noAutofit/>
          </a:bodyPr>
          <a:lstStyle/>
          <a:p>
            <a:pPr defTabSz="685800" fontAlgn="auto">
              <a:spcBef>
                <a:spcPts val="0"/>
              </a:spcBef>
              <a:spcAft>
                <a:spcPts val="0"/>
              </a:spcAft>
            </a:pPr>
            <a:r>
              <a:rPr lang="en-US" sz="1350" dirty="0">
                <a:solidFill>
                  <a:prstClr val="black"/>
                </a:solidFill>
                <a:latin typeface="Source Sans Pro"/>
                <a:ea typeface="Source Sans Pro"/>
                <a:cs typeface="Source Sans Pro"/>
                <a:sym typeface="Source Sans Pro"/>
              </a:rPr>
              <a:t>ML Engineer</a:t>
            </a:r>
            <a:endParaRPr sz="1350" dirty="0">
              <a:solidFill>
                <a:prstClr val="black"/>
              </a:solidFill>
              <a:latin typeface="Source Sans Pro"/>
              <a:ea typeface="Source Sans Pro"/>
              <a:cs typeface="Source Sans Pro"/>
              <a:sym typeface="Source Sans Pro"/>
            </a:endParaRPr>
          </a:p>
        </p:txBody>
      </p:sp>
      <p:sp>
        <p:nvSpPr>
          <p:cNvPr id="11" name="Google Shape;1434;p105">
            <a:extLst>
              <a:ext uri="{FF2B5EF4-FFF2-40B4-BE49-F238E27FC236}">
                <a16:creationId xmlns:a16="http://schemas.microsoft.com/office/drawing/2014/main" id="{73B30DB3-4AB9-0B4E-8DD6-D89A218BB566}"/>
              </a:ext>
            </a:extLst>
          </p:cNvPr>
          <p:cNvSpPr txBox="1"/>
          <p:nvPr/>
        </p:nvSpPr>
        <p:spPr>
          <a:xfrm>
            <a:off x="1748174" y="4820212"/>
            <a:ext cx="979875" cy="508275"/>
          </a:xfrm>
          <a:prstGeom prst="rect">
            <a:avLst/>
          </a:prstGeom>
          <a:noFill/>
          <a:ln>
            <a:noFill/>
          </a:ln>
        </p:spPr>
        <p:txBody>
          <a:bodyPr spcFirstLastPara="1" wrap="square" lIns="68569" tIns="68569" rIns="68569" bIns="68569" anchor="ctr" anchorCtr="0">
            <a:noAutofit/>
          </a:bodyPr>
          <a:lstStyle/>
          <a:p>
            <a:pPr defTabSz="685800" fontAlgn="auto">
              <a:spcBef>
                <a:spcPts val="0"/>
              </a:spcBef>
              <a:spcAft>
                <a:spcPts val="0"/>
              </a:spcAft>
            </a:pPr>
            <a:r>
              <a:rPr lang="en-US" sz="1350">
                <a:solidFill>
                  <a:prstClr val="black"/>
                </a:solidFill>
                <a:latin typeface="Source Sans Pro"/>
                <a:ea typeface="Source Sans Pro"/>
                <a:cs typeface="Source Sans Pro"/>
                <a:sym typeface="Source Sans Pro"/>
              </a:rPr>
              <a:t>ML Expert / Researcher</a:t>
            </a:r>
            <a:endParaRPr sz="1350">
              <a:solidFill>
                <a:prstClr val="black"/>
              </a:solidFill>
              <a:latin typeface="Source Sans Pro"/>
              <a:ea typeface="Source Sans Pro"/>
              <a:cs typeface="Source Sans Pro"/>
              <a:sym typeface="Source Sans Pro"/>
            </a:endParaRPr>
          </a:p>
        </p:txBody>
      </p:sp>
      <p:sp>
        <p:nvSpPr>
          <p:cNvPr id="13" name="Google Shape;1436;p105">
            <a:extLst>
              <a:ext uri="{FF2B5EF4-FFF2-40B4-BE49-F238E27FC236}">
                <a16:creationId xmlns:a16="http://schemas.microsoft.com/office/drawing/2014/main" id="{2D335DA9-F18A-E440-96AA-3706A472C631}"/>
              </a:ext>
            </a:extLst>
          </p:cNvPr>
          <p:cNvSpPr txBox="1"/>
          <p:nvPr/>
        </p:nvSpPr>
        <p:spPr>
          <a:xfrm>
            <a:off x="4005840" y="3140361"/>
            <a:ext cx="1535850" cy="304875"/>
          </a:xfrm>
          <a:prstGeom prst="rect">
            <a:avLst/>
          </a:prstGeom>
          <a:noFill/>
          <a:ln>
            <a:noFill/>
          </a:ln>
        </p:spPr>
        <p:txBody>
          <a:bodyPr spcFirstLastPara="1" wrap="square" lIns="68569" tIns="68569" rIns="68569" bIns="68569" anchor="ctr" anchorCtr="0">
            <a:noAutofit/>
          </a:bodyPr>
          <a:lstStyle/>
          <a:p>
            <a:pPr algn="ctr" defTabSz="685800" fontAlgn="auto">
              <a:spcBef>
                <a:spcPts val="0"/>
              </a:spcBef>
              <a:spcAft>
                <a:spcPts val="0"/>
              </a:spcAft>
            </a:pPr>
            <a:r>
              <a:rPr lang="en-US" sz="1350" dirty="0" err="1">
                <a:solidFill>
                  <a:prstClr val="black"/>
                </a:solidFill>
                <a:latin typeface="Source Sans Pro Light"/>
                <a:ea typeface="Source Sans Pro Light"/>
                <a:cs typeface="Source Sans Pro Light"/>
                <a:sym typeface="Source Sans Pro Light"/>
              </a:rPr>
              <a:t>AutoML</a:t>
            </a:r>
            <a:r>
              <a:rPr lang="en-US" sz="1350" dirty="0">
                <a:solidFill>
                  <a:prstClr val="black"/>
                </a:solidFill>
                <a:latin typeface="Source Sans Pro Light"/>
                <a:ea typeface="Source Sans Pro Light"/>
                <a:cs typeface="Source Sans Pro Light"/>
                <a:sym typeface="Source Sans Pro Light"/>
              </a:rPr>
              <a:t> Toolkit</a:t>
            </a:r>
            <a:endParaRPr sz="1350" dirty="0">
              <a:solidFill>
                <a:prstClr val="black"/>
              </a:solidFill>
              <a:latin typeface="Source Sans Pro Light"/>
              <a:ea typeface="Source Sans Pro Light"/>
              <a:cs typeface="Source Sans Pro Light"/>
              <a:sym typeface="Source Sans Pro Light"/>
            </a:endParaRPr>
          </a:p>
        </p:txBody>
      </p:sp>
      <p:sp>
        <p:nvSpPr>
          <p:cNvPr id="14" name="Google Shape;1437;p105">
            <a:extLst>
              <a:ext uri="{FF2B5EF4-FFF2-40B4-BE49-F238E27FC236}">
                <a16:creationId xmlns:a16="http://schemas.microsoft.com/office/drawing/2014/main" id="{43030A69-1A5B-EB4A-A199-96349530D213}"/>
              </a:ext>
            </a:extLst>
          </p:cNvPr>
          <p:cNvSpPr txBox="1"/>
          <p:nvPr/>
        </p:nvSpPr>
        <p:spPr>
          <a:xfrm>
            <a:off x="5269520" y="3206541"/>
            <a:ext cx="2372625" cy="628200"/>
          </a:xfrm>
          <a:prstGeom prst="rect">
            <a:avLst/>
          </a:prstGeom>
          <a:noFill/>
          <a:ln>
            <a:noFill/>
          </a:ln>
        </p:spPr>
        <p:txBody>
          <a:bodyPr spcFirstLastPara="1" wrap="square" lIns="68569" tIns="68569" rIns="68569" bIns="68569" anchor="t" anchorCtr="0">
            <a:noAutofit/>
          </a:bodyPr>
          <a:lstStyle/>
          <a:p>
            <a:pPr defTabSz="685800" fontAlgn="auto">
              <a:spcBef>
                <a:spcPts val="0"/>
              </a:spcBef>
              <a:spcAft>
                <a:spcPts val="0"/>
              </a:spcAft>
            </a:pPr>
            <a:r>
              <a:rPr lang="en-US" sz="1200" dirty="0">
                <a:solidFill>
                  <a:prstClr val="black"/>
                </a:solidFill>
                <a:latin typeface="Source Sans Pro Light"/>
                <a:ea typeface="Source Sans Pro Light"/>
                <a:cs typeface="Source Sans Pro Light"/>
                <a:sym typeface="Source Sans Pro Light"/>
              </a:rPr>
              <a:t>/ Feature Factory</a:t>
            </a:r>
            <a:endParaRPr sz="1200" dirty="0">
              <a:solidFill>
                <a:prstClr val="black"/>
              </a:solidFill>
              <a:latin typeface="Source Sans Pro Light"/>
              <a:ea typeface="Source Sans Pro Light"/>
              <a:cs typeface="Source Sans Pro Light"/>
              <a:sym typeface="Source Sans Pro Light"/>
            </a:endParaRPr>
          </a:p>
          <a:p>
            <a:pPr defTabSz="685800" fontAlgn="auto">
              <a:spcBef>
                <a:spcPts val="0"/>
              </a:spcBef>
              <a:spcAft>
                <a:spcPts val="0"/>
              </a:spcAft>
            </a:pPr>
            <a:r>
              <a:rPr lang="en-US" sz="1200" dirty="0">
                <a:solidFill>
                  <a:prstClr val="black"/>
                </a:solidFill>
                <a:latin typeface="Source Sans Pro Light"/>
                <a:ea typeface="Source Sans Pro Light"/>
                <a:cs typeface="Source Sans Pro Light"/>
                <a:sym typeface="Source Sans Pro Light"/>
              </a:rPr>
              <a:t>/ Feature Importance</a:t>
            </a:r>
            <a:endParaRPr sz="1200" dirty="0">
              <a:solidFill>
                <a:prstClr val="black"/>
              </a:solidFill>
              <a:latin typeface="Source Sans Pro Light"/>
              <a:ea typeface="Source Sans Pro Light"/>
              <a:cs typeface="Source Sans Pro Light"/>
              <a:sym typeface="Source Sans Pro Light"/>
            </a:endParaRPr>
          </a:p>
          <a:p>
            <a:pPr defTabSz="685800" fontAlgn="auto">
              <a:spcBef>
                <a:spcPts val="0"/>
              </a:spcBef>
              <a:spcAft>
                <a:spcPts val="0"/>
              </a:spcAft>
            </a:pPr>
            <a:r>
              <a:rPr lang="en-US" sz="1200" dirty="0">
                <a:solidFill>
                  <a:prstClr val="black"/>
                </a:solidFill>
                <a:latin typeface="Source Sans Pro Light"/>
                <a:ea typeface="Source Sans Pro Light"/>
                <a:cs typeface="Source Sans Pro Light"/>
                <a:sym typeface="Source Sans Pro Light"/>
              </a:rPr>
              <a:t>/ Evolutionary Model Search</a:t>
            </a:r>
            <a:endParaRPr sz="1200" dirty="0">
              <a:solidFill>
                <a:prstClr val="black"/>
              </a:solidFill>
              <a:latin typeface="Source Sans Pro Light"/>
              <a:ea typeface="Source Sans Pro Light"/>
              <a:cs typeface="Source Sans Pro Light"/>
              <a:sym typeface="Source Sans Pro Light"/>
            </a:endParaRPr>
          </a:p>
        </p:txBody>
      </p:sp>
      <p:cxnSp>
        <p:nvCxnSpPr>
          <p:cNvPr id="15" name="Google Shape;1438;p105">
            <a:extLst>
              <a:ext uri="{FF2B5EF4-FFF2-40B4-BE49-F238E27FC236}">
                <a16:creationId xmlns:a16="http://schemas.microsoft.com/office/drawing/2014/main" id="{99DDB14D-5580-C34A-9A78-A78244048D6F}"/>
              </a:ext>
            </a:extLst>
          </p:cNvPr>
          <p:cNvCxnSpPr/>
          <p:nvPr/>
        </p:nvCxnSpPr>
        <p:spPr>
          <a:xfrm>
            <a:off x="1127568" y="3905287"/>
            <a:ext cx="6021225" cy="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1439;p105">
            <a:extLst>
              <a:ext uri="{FF2B5EF4-FFF2-40B4-BE49-F238E27FC236}">
                <a16:creationId xmlns:a16="http://schemas.microsoft.com/office/drawing/2014/main" id="{FE12A688-36F8-DA49-8DE7-61E2B98B6256}"/>
              </a:ext>
            </a:extLst>
          </p:cNvPr>
          <p:cNvCxnSpPr/>
          <p:nvPr/>
        </p:nvCxnSpPr>
        <p:spPr>
          <a:xfrm>
            <a:off x="1095581" y="4685699"/>
            <a:ext cx="6021225" cy="0"/>
          </a:xfrm>
          <a:prstGeom prst="straightConnector1">
            <a:avLst/>
          </a:prstGeom>
          <a:noFill/>
          <a:ln w="9525" cap="flat" cmpd="sng">
            <a:solidFill>
              <a:schemeClr val="dk2"/>
            </a:solidFill>
            <a:prstDash val="solid"/>
            <a:round/>
            <a:headEnd type="none" w="med" len="med"/>
            <a:tailEnd type="none" w="med" len="med"/>
          </a:ln>
        </p:spPr>
      </p:cxnSp>
      <p:cxnSp>
        <p:nvCxnSpPr>
          <p:cNvPr id="17" name="Google Shape;1440;p105">
            <a:extLst>
              <a:ext uri="{FF2B5EF4-FFF2-40B4-BE49-F238E27FC236}">
                <a16:creationId xmlns:a16="http://schemas.microsoft.com/office/drawing/2014/main" id="{9A6D4DFC-94BC-9E47-B4FB-BBA501A6B953}"/>
              </a:ext>
            </a:extLst>
          </p:cNvPr>
          <p:cNvCxnSpPr/>
          <p:nvPr/>
        </p:nvCxnSpPr>
        <p:spPr>
          <a:xfrm>
            <a:off x="1095581" y="5608541"/>
            <a:ext cx="6021225" cy="0"/>
          </a:xfrm>
          <a:prstGeom prst="straightConnector1">
            <a:avLst/>
          </a:prstGeom>
          <a:noFill/>
          <a:ln w="9525" cap="flat" cmpd="sng">
            <a:solidFill>
              <a:schemeClr val="dk2"/>
            </a:solidFill>
            <a:prstDash val="solid"/>
            <a:round/>
            <a:headEnd type="none" w="med" len="med"/>
            <a:tailEnd type="none" w="med" len="med"/>
          </a:ln>
        </p:spPr>
      </p:cxnSp>
      <p:sp>
        <p:nvSpPr>
          <p:cNvPr id="35" name="Google Shape;1458;p105">
            <a:extLst>
              <a:ext uri="{FF2B5EF4-FFF2-40B4-BE49-F238E27FC236}">
                <a16:creationId xmlns:a16="http://schemas.microsoft.com/office/drawing/2014/main" id="{2B5E33D2-14A3-F845-8888-E8717AEBAA4C}"/>
              </a:ext>
            </a:extLst>
          </p:cNvPr>
          <p:cNvSpPr txBox="1"/>
          <p:nvPr/>
        </p:nvSpPr>
        <p:spPr>
          <a:xfrm>
            <a:off x="4120125" y="4397114"/>
            <a:ext cx="1930500" cy="227700"/>
          </a:xfrm>
          <a:prstGeom prst="rect">
            <a:avLst/>
          </a:prstGeom>
          <a:noFill/>
          <a:ln>
            <a:noFill/>
          </a:ln>
        </p:spPr>
        <p:txBody>
          <a:bodyPr spcFirstLastPara="1" wrap="square" lIns="68569" tIns="68569" rIns="68569" bIns="68569" anchor="ctr" anchorCtr="0">
            <a:noAutofit/>
          </a:bodyPr>
          <a:lstStyle/>
          <a:p>
            <a:pPr defTabSz="685800" fontAlgn="auto">
              <a:spcBef>
                <a:spcPts val="0"/>
              </a:spcBef>
              <a:spcAft>
                <a:spcPts val="0"/>
              </a:spcAft>
            </a:pPr>
            <a:r>
              <a:rPr lang="en-US" sz="1200" dirty="0">
                <a:solidFill>
                  <a:prstClr val="black"/>
                </a:solidFill>
                <a:latin typeface="Source Sans Pro Light"/>
                <a:ea typeface="Source Sans Pro Light"/>
                <a:cs typeface="Source Sans Pro Light"/>
                <a:sym typeface="Source Sans Pro Light"/>
              </a:rPr>
              <a:t>ML Frameworks and </a:t>
            </a:r>
            <a:r>
              <a:rPr lang="en-US" sz="1200" dirty="0" err="1">
                <a:solidFill>
                  <a:prstClr val="black"/>
                </a:solidFill>
                <a:latin typeface="Source Sans Pro Light"/>
                <a:ea typeface="Source Sans Pro Light"/>
                <a:cs typeface="Source Sans Pro Light"/>
                <a:sym typeface="Source Sans Pro Light"/>
              </a:rPr>
              <a:t>MLflow</a:t>
            </a:r>
            <a:endParaRPr sz="1200" dirty="0">
              <a:solidFill>
                <a:prstClr val="black"/>
              </a:solidFill>
              <a:latin typeface="Source Sans Pro Light"/>
              <a:ea typeface="Source Sans Pro Light"/>
              <a:cs typeface="Source Sans Pro Light"/>
              <a:sym typeface="Source Sans Pro Light"/>
            </a:endParaRPr>
          </a:p>
        </p:txBody>
      </p:sp>
      <p:sp>
        <p:nvSpPr>
          <p:cNvPr id="54" name="Google Shape;1477;p105">
            <a:extLst>
              <a:ext uri="{FF2B5EF4-FFF2-40B4-BE49-F238E27FC236}">
                <a16:creationId xmlns:a16="http://schemas.microsoft.com/office/drawing/2014/main" id="{A5CD0C2C-2591-334D-A2A2-30F0921FD55A}"/>
              </a:ext>
            </a:extLst>
          </p:cNvPr>
          <p:cNvSpPr txBox="1"/>
          <p:nvPr/>
        </p:nvSpPr>
        <p:spPr>
          <a:xfrm>
            <a:off x="2748587" y="5376327"/>
            <a:ext cx="2002866" cy="227700"/>
          </a:xfrm>
          <a:prstGeom prst="rect">
            <a:avLst/>
          </a:prstGeom>
          <a:noFill/>
          <a:ln>
            <a:noFill/>
          </a:ln>
        </p:spPr>
        <p:txBody>
          <a:bodyPr spcFirstLastPara="1" wrap="square" lIns="68569" tIns="68569" rIns="68569" bIns="68569" anchor="ctr" anchorCtr="0">
            <a:noAutofit/>
          </a:bodyPr>
          <a:lstStyle/>
          <a:p>
            <a:pPr defTabSz="685800" fontAlgn="auto">
              <a:spcBef>
                <a:spcPts val="0"/>
              </a:spcBef>
              <a:spcAft>
                <a:spcPts val="0"/>
              </a:spcAft>
            </a:pPr>
            <a:r>
              <a:rPr lang="en-US" sz="1200" dirty="0">
                <a:solidFill>
                  <a:prstClr val="black"/>
                </a:solidFill>
                <a:latin typeface="Source Sans Pro Light"/>
                <a:ea typeface="Source Sans Pro Light"/>
                <a:cs typeface="Source Sans Pro Light"/>
                <a:sym typeface="Source Sans Pro Light"/>
              </a:rPr>
              <a:t>ML Framework Optimizations</a:t>
            </a:r>
            <a:endParaRPr sz="1200" dirty="0">
              <a:solidFill>
                <a:prstClr val="black"/>
              </a:solidFill>
              <a:latin typeface="Source Sans Pro Light"/>
              <a:ea typeface="Source Sans Pro Light"/>
              <a:cs typeface="Source Sans Pro Light"/>
              <a:sym typeface="Source Sans Pro Light"/>
            </a:endParaRPr>
          </a:p>
        </p:txBody>
      </p:sp>
      <p:cxnSp>
        <p:nvCxnSpPr>
          <p:cNvPr id="55" name="Google Shape;1478;p105">
            <a:extLst>
              <a:ext uri="{FF2B5EF4-FFF2-40B4-BE49-F238E27FC236}">
                <a16:creationId xmlns:a16="http://schemas.microsoft.com/office/drawing/2014/main" id="{1188E447-2253-5D4C-A0B3-8469AF0E7CF8}"/>
              </a:ext>
            </a:extLst>
          </p:cNvPr>
          <p:cNvCxnSpPr/>
          <p:nvPr/>
        </p:nvCxnSpPr>
        <p:spPr>
          <a:xfrm>
            <a:off x="1095581" y="3122060"/>
            <a:ext cx="6021225" cy="0"/>
          </a:xfrm>
          <a:prstGeom prst="straightConnector1">
            <a:avLst/>
          </a:prstGeom>
          <a:noFill/>
          <a:ln w="9525" cap="flat" cmpd="sng">
            <a:solidFill>
              <a:schemeClr val="dk2"/>
            </a:solidFill>
            <a:prstDash val="solid"/>
            <a:round/>
            <a:headEnd type="none" w="med" len="med"/>
            <a:tailEnd type="none" w="med" len="med"/>
          </a:ln>
        </p:spPr>
      </p:cxnSp>
      <p:sp>
        <p:nvSpPr>
          <p:cNvPr id="56" name="Google Shape;1479;p105">
            <a:extLst>
              <a:ext uri="{FF2B5EF4-FFF2-40B4-BE49-F238E27FC236}">
                <a16:creationId xmlns:a16="http://schemas.microsoft.com/office/drawing/2014/main" id="{9CB7E810-68CE-434D-8E17-95F7528AEB72}"/>
              </a:ext>
            </a:extLst>
          </p:cNvPr>
          <p:cNvSpPr txBox="1"/>
          <p:nvPr/>
        </p:nvSpPr>
        <p:spPr>
          <a:xfrm>
            <a:off x="1127568" y="1883798"/>
            <a:ext cx="1600425" cy="227700"/>
          </a:xfrm>
          <a:prstGeom prst="rect">
            <a:avLst/>
          </a:prstGeom>
          <a:noFill/>
          <a:ln>
            <a:noFill/>
          </a:ln>
        </p:spPr>
        <p:txBody>
          <a:bodyPr spcFirstLastPara="1" wrap="square" lIns="68569" tIns="68569" rIns="68569" bIns="68569" anchor="ctr" anchorCtr="0">
            <a:noAutofit/>
          </a:bodyPr>
          <a:lstStyle/>
          <a:p>
            <a:pPr defTabSz="685800" fontAlgn="auto">
              <a:spcBef>
                <a:spcPts val="0"/>
              </a:spcBef>
              <a:spcAft>
                <a:spcPts val="0"/>
              </a:spcAft>
            </a:pPr>
            <a:r>
              <a:rPr lang="en-US" sz="1350" b="1">
                <a:solidFill>
                  <a:prstClr val="black"/>
                </a:solidFill>
                <a:latin typeface="Source Sans Pro"/>
                <a:ea typeface="Source Sans Pro"/>
                <a:cs typeface="Source Sans Pro"/>
                <a:sym typeface="Source Sans Pro"/>
              </a:rPr>
              <a:t>Persona</a:t>
            </a:r>
            <a:endParaRPr sz="1350" b="1">
              <a:solidFill>
                <a:prstClr val="black"/>
              </a:solidFill>
              <a:latin typeface="Source Sans Pro"/>
              <a:ea typeface="Source Sans Pro"/>
              <a:cs typeface="Source Sans Pro"/>
              <a:sym typeface="Source Sans Pro"/>
            </a:endParaRPr>
          </a:p>
        </p:txBody>
      </p:sp>
      <p:sp>
        <p:nvSpPr>
          <p:cNvPr id="57" name="Google Shape;1480;p105">
            <a:extLst>
              <a:ext uri="{FF2B5EF4-FFF2-40B4-BE49-F238E27FC236}">
                <a16:creationId xmlns:a16="http://schemas.microsoft.com/office/drawing/2014/main" id="{C542DBB6-8463-3049-B71E-7BA0000DF019}"/>
              </a:ext>
            </a:extLst>
          </p:cNvPr>
          <p:cNvSpPr txBox="1"/>
          <p:nvPr/>
        </p:nvSpPr>
        <p:spPr>
          <a:xfrm>
            <a:off x="3319913" y="1896482"/>
            <a:ext cx="1600425" cy="227700"/>
          </a:xfrm>
          <a:prstGeom prst="rect">
            <a:avLst/>
          </a:prstGeom>
          <a:noFill/>
          <a:ln>
            <a:noFill/>
          </a:ln>
        </p:spPr>
        <p:txBody>
          <a:bodyPr spcFirstLastPara="1" wrap="square" lIns="68569" tIns="68569" rIns="68569" bIns="68569" anchor="ctr" anchorCtr="0">
            <a:noAutofit/>
          </a:bodyPr>
          <a:lstStyle/>
          <a:p>
            <a:pPr defTabSz="685800" fontAlgn="auto">
              <a:spcBef>
                <a:spcPts val="0"/>
              </a:spcBef>
              <a:spcAft>
                <a:spcPts val="0"/>
              </a:spcAft>
            </a:pPr>
            <a:r>
              <a:rPr lang="en-US" sz="1350" b="1" dirty="0">
                <a:solidFill>
                  <a:prstClr val="black"/>
                </a:solidFill>
                <a:latin typeface="Source Sans Pro"/>
                <a:ea typeface="Source Sans Pro"/>
                <a:cs typeface="Source Sans Pro"/>
                <a:sym typeface="Source Sans Pro"/>
              </a:rPr>
              <a:t>Offering</a:t>
            </a:r>
            <a:endParaRPr sz="1350" b="1" dirty="0">
              <a:solidFill>
                <a:prstClr val="black"/>
              </a:solidFill>
              <a:latin typeface="Source Sans Pro"/>
              <a:ea typeface="Source Sans Pro"/>
              <a:cs typeface="Source Sans Pro"/>
              <a:sym typeface="Source Sans Pro"/>
            </a:endParaRPr>
          </a:p>
        </p:txBody>
      </p:sp>
      <p:sp>
        <p:nvSpPr>
          <p:cNvPr id="58" name="Google Shape;1481;p105">
            <a:extLst>
              <a:ext uri="{FF2B5EF4-FFF2-40B4-BE49-F238E27FC236}">
                <a16:creationId xmlns:a16="http://schemas.microsoft.com/office/drawing/2014/main" id="{CA61CA63-F33A-5349-901C-F0969692D972}"/>
              </a:ext>
            </a:extLst>
          </p:cNvPr>
          <p:cNvSpPr txBox="1"/>
          <p:nvPr/>
        </p:nvSpPr>
        <p:spPr>
          <a:xfrm>
            <a:off x="5324394" y="1901930"/>
            <a:ext cx="1600425" cy="227700"/>
          </a:xfrm>
          <a:prstGeom prst="rect">
            <a:avLst/>
          </a:prstGeom>
          <a:noFill/>
          <a:ln>
            <a:noFill/>
          </a:ln>
        </p:spPr>
        <p:txBody>
          <a:bodyPr spcFirstLastPara="1" wrap="square" lIns="68569" tIns="68569" rIns="68569" bIns="68569" anchor="ctr" anchorCtr="0">
            <a:noAutofit/>
          </a:bodyPr>
          <a:lstStyle/>
          <a:p>
            <a:pPr defTabSz="685800" fontAlgn="auto">
              <a:spcBef>
                <a:spcPts val="0"/>
              </a:spcBef>
              <a:spcAft>
                <a:spcPts val="0"/>
              </a:spcAft>
            </a:pPr>
            <a:r>
              <a:rPr lang="en-US" sz="1350" b="1" dirty="0">
                <a:solidFill>
                  <a:prstClr val="black"/>
                </a:solidFill>
                <a:latin typeface="Source Sans Pro"/>
                <a:ea typeface="Source Sans Pro"/>
                <a:cs typeface="Source Sans Pro"/>
                <a:sym typeface="Source Sans Pro"/>
              </a:rPr>
              <a:t>Details</a:t>
            </a:r>
            <a:endParaRPr sz="1350" b="1" dirty="0">
              <a:solidFill>
                <a:prstClr val="black"/>
              </a:solidFill>
              <a:latin typeface="Source Sans Pro"/>
              <a:ea typeface="Source Sans Pro"/>
              <a:cs typeface="Source Sans Pro"/>
              <a:sym typeface="Source Sans Pro"/>
            </a:endParaRPr>
          </a:p>
        </p:txBody>
      </p:sp>
      <p:pic>
        <p:nvPicPr>
          <p:cNvPr id="59" name="Google Shape;1482;p105">
            <a:extLst>
              <a:ext uri="{FF2B5EF4-FFF2-40B4-BE49-F238E27FC236}">
                <a16:creationId xmlns:a16="http://schemas.microsoft.com/office/drawing/2014/main" id="{20D1E8D3-61BF-6546-8ECA-943B1202AF5E}"/>
              </a:ext>
            </a:extLst>
          </p:cNvPr>
          <p:cNvPicPr preferRelativeResize="0"/>
          <p:nvPr/>
        </p:nvPicPr>
        <p:blipFill>
          <a:blip r:embed="rId3">
            <a:alphaModFix/>
          </a:blip>
          <a:stretch>
            <a:fillRect/>
          </a:stretch>
        </p:blipFill>
        <p:spPr>
          <a:xfrm>
            <a:off x="4481336" y="4803039"/>
            <a:ext cx="584858" cy="525448"/>
          </a:xfrm>
          <a:prstGeom prst="rect">
            <a:avLst/>
          </a:prstGeom>
          <a:noFill/>
          <a:ln>
            <a:noFill/>
          </a:ln>
        </p:spPr>
      </p:pic>
      <p:sp>
        <p:nvSpPr>
          <p:cNvPr id="61" name="Google Shape;1484;p105">
            <a:extLst>
              <a:ext uri="{FF2B5EF4-FFF2-40B4-BE49-F238E27FC236}">
                <a16:creationId xmlns:a16="http://schemas.microsoft.com/office/drawing/2014/main" id="{FDAB7EF8-7D30-8E48-AEF3-2237FEE70FE8}"/>
              </a:ext>
            </a:extLst>
          </p:cNvPr>
          <p:cNvSpPr txBox="1"/>
          <p:nvPr/>
        </p:nvSpPr>
        <p:spPr>
          <a:xfrm>
            <a:off x="5269520" y="3949491"/>
            <a:ext cx="2372625" cy="628200"/>
          </a:xfrm>
          <a:prstGeom prst="rect">
            <a:avLst/>
          </a:prstGeom>
          <a:noFill/>
          <a:ln>
            <a:noFill/>
          </a:ln>
        </p:spPr>
        <p:txBody>
          <a:bodyPr spcFirstLastPara="1" wrap="square" lIns="68569" tIns="68569" rIns="68569" bIns="68569" anchor="t" anchorCtr="0">
            <a:noAutofit/>
          </a:bodyPr>
          <a:lstStyle/>
          <a:p>
            <a:pPr defTabSz="685800" fontAlgn="auto">
              <a:spcBef>
                <a:spcPts val="0"/>
              </a:spcBef>
              <a:spcAft>
                <a:spcPts val="0"/>
              </a:spcAft>
            </a:pPr>
            <a:r>
              <a:rPr lang="en-US" sz="1200" dirty="0">
                <a:solidFill>
                  <a:prstClr val="black"/>
                </a:solidFill>
                <a:latin typeface="Source Sans Pro Light"/>
                <a:ea typeface="Source Sans Pro Light"/>
                <a:cs typeface="Source Sans Pro Light"/>
                <a:sym typeface="Source Sans Pro Light"/>
              </a:rPr>
              <a:t>/ Hyperparameter Tuning</a:t>
            </a:r>
            <a:endParaRPr sz="1200" dirty="0">
              <a:solidFill>
                <a:prstClr val="black"/>
              </a:solidFill>
              <a:latin typeface="Source Sans Pro Light"/>
              <a:ea typeface="Source Sans Pro Light"/>
              <a:cs typeface="Source Sans Pro Light"/>
              <a:sym typeface="Source Sans Pro Light"/>
            </a:endParaRPr>
          </a:p>
          <a:p>
            <a:pPr defTabSz="685800" fontAlgn="auto">
              <a:spcBef>
                <a:spcPts val="0"/>
              </a:spcBef>
              <a:spcAft>
                <a:spcPts val="0"/>
              </a:spcAft>
            </a:pPr>
            <a:r>
              <a:rPr lang="en-US" sz="1200" dirty="0">
                <a:solidFill>
                  <a:prstClr val="black"/>
                </a:solidFill>
                <a:latin typeface="Source Sans Pro Light"/>
                <a:ea typeface="Source Sans Pro Light"/>
                <a:cs typeface="Source Sans Pro Light"/>
                <a:sym typeface="Source Sans Pro Light"/>
              </a:rPr>
              <a:t>/ Model Architecture Search</a:t>
            </a:r>
          </a:p>
          <a:p>
            <a:pPr defTabSz="685800" fontAlgn="auto">
              <a:spcBef>
                <a:spcPts val="0"/>
              </a:spcBef>
              <a:spcAft>
                <a:spcPts val="0"/>
              </a:spcAft>
            </a:pPr>
            <a:endParaRPr sz="1200" dirty="0">
              <a:solidFill>
                <a:prstClr val="black"/>
              </a:solidFill>
              <a:latin typeface="Source Sans Pro Light"/>
              <a:ea typeface="Source Sans Pro Light"/>
              <a:cs typeface="Source Sans Pro Light"/>
              <a:sym typeface="Source Sans Pro Light"/>
            </a:endParaRPr>
          </a:p>
        </p:txBody>
      </p:sp>
      <p:sp>
        <p:nvSpPr>
          <p:cNvPr id="62" name="Google Shape;1485;p105">
            <a:extLst>
              <a:ext uri="{FF2B5EF4-FFF2-40B4-BE49-F238E27FC236}">
                <a16:creationId xmlns:a16="http://schemas.microsoft.com/office/drawing/2014/main" id="{5E8A158D-F8E1-B34A-8FDC-5CC44D6278D8}"/>
              </a:ext>
            </a:extLst>
          </p:cNvPr>
          <p:cNvSpPr txBox="1"/>
          <p:nvPr/>
        </p:nvSpPr>
        <p:spPr>
          <a:xfrm>
            <a:off x="5269520" y="4705142"/>
            <a:ext cx="2372625" cy="628200"/>
          </a:xfrm>
          <a:prstGeom prst="rect">
            <a:avLst/>
          </a:prstGeom>
          <a:noFill/>
          <a:ln>
            <a:noFill/>
          </a:ln>
        </p:spPr>
        <p:txBody>
          <a:bodyPr spcFirstLastPara="1" wrap="square" lIns="68569" tIns="68569" rIns="68569" bIns="68569" anchor="t" anchorCtr="0">
            <a:noAutofit/>
          </a:bodyPr>
          <a:lstStyle/>
          <a:p>
            <a:pPr defTabSz="685800" fontAlgn="auto">
              <a:spcBef>
                <a:spcPts val="0"/>
              </a:spcBef>
              <a:spcAft>
                <a:spcPts val="0"/>
              </a:spcAft>
            </a:pPr>
            <a:r>
              <a:rPr lang="en-US" sz="1200" dirty="0">
                <a:solidFill>
                  <a:prstClr val="black"/>
                </a:solidFill>
                <a:latin typeface="Source Sans Pro Light"/>
                <a:ea typeface="Source Sans Pro Light"/>
                <a:cs typeface="Source Sans Pro Light"/>
                <a:sym typeface="Source Sans Pro Light"/>
              </a:rPr>
              <a:t>/ Distributed Execution of Libraries</a:t>
            </a:r>
            <a:endParaRPr sz="1200" dirty="0">
              <a:solidFill>
                <a:prstClr val="black"/>
              </a:solidFill>
              <a:latin typeface="Source Sans Pro Light"/>
              <a:ea typeface="Source Sans Pro Light"/>
              <a:cs typeface="Source Sans Pro Light"/>
              <a:sym typeface="Source Sans Pro Light"/>
            </a:endParaRPr>
          </a:p>
          <a:p>
            <a:pPr defTabSz="685800" fontAlgn="auto">
              <a:spcBef>
                <a:spcPts val="0"/>
              </a:spcBef>
              <a:spcAft>
                <a:spcPts val="0"/>
              </a:spcAft>
            </a:pPr>
            <a:r>
              <a:rPr lang="en-US" sz="1200" dirty="0">
                <a:solidFill>
                  <a:prstClr val="black"/>
                </a:solidFill>
                <a:latin typeface="Source Sans Pro Light"/>
                <a:ea typeface="Source Sans Pro Light"/>
                <a:cs typeface="Source Sans Pro Light"/>
                <a:sym typeface="Source Sans Pro Light"/>
              </a:rPr>
              <a:t>/ Latest </a:t>
            </a:r>
            <a:r>
              <a:rPr lang="en-US" sz="1200" dirty="0" err="1">
                <a:solidFill>
                  <a:prstClr val="black"/>
                </a:solidFill>
                <a:latin typeface="Source Sans Pro Light"/>
                <a:ea typeface="Source Sans Pro Light"/>
                <a:cs typeface="Source Sans Pro Light"/>
                <a:sym typeface="Source Sans Pro Light"/>
              </a:rPr>
              <a:t>AutoML</a:t>
            </a:r>
            <a:r>
              <a:rPr lang="en-US" sz="1200" dirty="0">
                <a:solidFill>
                  <a:prstClr val="black"/>
                </a:solidFill>
                <a:latin typeface="Source Sans Pro Light"/>
                <a:ea typeface="Source Sans Pro Light"/>
                <a:cs typeface="Source Sans Pro Light"/>
                <a:sym typeface="Source Sans Pro Light"/>
              </a:rPr>
              <a:t> Libraries (e.g. Uber’s Ludwig) </a:t>
            </a:r>
          </a:p>
          <a:p>
            <a:pPr defTabSz="685800" fontAlgn="auto">
              <a:spcBef>
                <a:spcPts val="0"/>
              </a:spcBef>
              <a:spcAft>
                <a:spcPts val="0"/>
              </a:spcAft>
            </a:pPr>
            <a:r>
              <a:rPr lang="en-US" sz="1200" dirty="0">
                <a:solidFill>
                  <a:prstClr val="black"/>
                </a:solidFill>
                <a:latin typeface="Source Sans Pro Light"/>
                <a:ea typeface="Source Sans Pro Light"/>
                <a:cs typeface="Source Sans Pro Light"/>
                <a:sym typeface="Source Sans Pro Light"/>
              </a:rPr>
              <a:t>/</a:t>
            </a:r>
            <a:r>
              <a:rPr lang="en-US" sz="1200" dirty="0" err="1">
                <a:solidFill>
                  <a:prstClr val="black"/>
                </a:solidFill>
                <a:latin typeface="Source Sans Pro Light"/>
                <a:ea typeface="Source Sans Pro Light"/>
                <a:cs typeface="Source Sans Pro Light"/>
                <a:sym typeface="Source Sans Pro Light"/>
              </a:rPr>
              <a:t>MLLib</a:t>
            </a:r>
            <a:r>
              <a:rPr lang="en-US" sz="1200" dirty="0">
                <a:solidFill>
                  <a:prstClr val="black"/>
                </a:solidFill>
                <a:latin typeface="Source Sans Pro Light"/>
                <a:ea typeface="Source Sans Pro Light"/>
                <a:cs typeface="Source Sans Pro Light"/>
                <a:sym typeface="Source Sans Pro Light"/>
              </a:rPr>
              <a:t>, </a:t>
            </a:r>
            <a:r>
              <a:rPr lang="en-US" sz="1200" dirty="0" err="1">
                <a:solidFill>
                  <a:prstClr val="black"/>
                </a:solidFill>
                <a:latin typeface="Source Sans Pro Light"/>
                <a:ea typeface="Source Sans Pro Light"/>
                <a:cs typeface="Source Sans Pro Light"/>
                <a:sym typeface="Source Sans Pro Light"/>
              </a:rPr>
              <a:t>Horovod</a:t>
            </a:r>
            <a:r>
              <a:rPr lang="en-US" sz="1200" dirty="0">
                <a:solidFill>
                  <a:prstClr val="black"/>
                </a:solidFill>
                <a:latin typeface="Source Sans Pro Light"/>
                <a:ea typeface="Source Sans Pro Light"/>
                <a:cs typeface="Source Sans Pro Light"/>
                <a:sym typeface="Source Sans Pro Light"/>
              </a:rPr>
              <a:t>, </a:t>
            </a:r>
            <a:r>
              <a:rPr lang="en-US" sz="1200" dirty="0" err="1">
                <a:solidFill>
                  <a:prstClr val="black"/>
                </a:solidFill>
                <a:latin typeface="Source Sans Pro Light"/>
                <a:ea typeface="Source Sans Pro Light"/>
                <a:cs typeface="Source Sans Pro Light"/>
                <a:sym typeface="Source Sans Pro Light"/>
              </a:rPr>
              <a:t>Hyperopt</a:t>
            </a:r>
            <a:endParaRPr sz="1200" dirty="0">
              <a:solidFill>
                <a:prstClr val="black"/>
              </a:solidFill>
              <a:latin typeface="Source Sans Pro Light"/>
              <a:ea typeface="Source Sans Pro Light"/>
              <a:cs typeface="Source Sans Pro Light"/>
              <a:sym typeface="Source Sans Pro Light"/>
            </a:endParaRPr>
          </a:p>
        </p:txBody>
      </p:sp>
      <p:sp>
        <p:nvSpPr>
          <p:cNvPr id="63" name="Google Shape;1432;p105">
            <a:extLst>
              <a:ext uri="{FF2B5EF4-FFF2-40B4-BE49-F238E27FC236}">
                <a16:creationId xmlns:a16="http://schemas.microsoft.com/office/drawing/2014/main" id="{3BA14014-9951-B845-90C0-7604FC8F1522}"/>
              </a:ext>
            </a:extLst>
          </p:cNvPr>
          <p:cNvSpPr txBox="1"/>
          <p:nvPr/>
        </p:nvSpPr>
        <p:spPr>
          <a:xfrm>
            <a:off x="1567217" y="2541353"/>
            <a:ext cx="979875" cy="508275"/>
          </a:xfrm>
          <a:prstGeom prst="rect">
            <a:avLst/>
          </a:prstGeom>
          <a:noFill/>
          <a:ln>
            <a:noFill/>
          </a:ln>
        </p:spPr>
        <p:txBody>
          <a:bodyPr spcFirstLastPara="1" wrap="square" lIns="68569" tIns="68569" rIns="68569" bIns="68569" anchor="ctr" anchorCtr="0">
            <a:noAutofit/>
          </a:bodyPr>
          <a:lstStyle/>
          <a:p>
            <a:pPr defTabSz="685800" fontAlgn="auto">
              <a:spcBef>
                <a:spcPts val="0"/>
              </a:spcBef>
              <a:spcAft>
                <a:spcPts val="0"/>
              </a:spcAft>
            </a:pPr>
            <a:r>
              <a:rPr lang="en-US" sz="1350" dirty="0">
                <a:solidFill>
                  <a:prstClr val="black"/>
                </a:solidFill>
                <a:latin typeface="Source Sans Pro"/>
                <a:ea typeface="Source Sans Pro"/>
                <a:cs typeface="Source Sans Pro"/>
                <a:sym typeface="Source Sans Pro"/>
              </a:rPr>
              <a:t>Analyst/</a:t>
            </a:r>
          </a:p>
          <a:p>
            <a:pPr defTabSz="685800" fontAlgn="auto">
              <a:spcBef>
                <a:spcPts val="0"/>
              </a:spcBef>
              <a:spcAft>
                <a:spcPts val="0"/>
              </a:spcAft>
            </a:pPr>
            <a:r>
              <a:rPr lang="en-US" sz="1350" dirty="0">
                <a:solidFill>
                  <a:prstClr val="black"/>
                </a:solidFill>
                <a:latin typeface="Source Sans Pro"/>
                <a:ea typeface="Source Sans Pro"/>
                <a:cs typeface="Source Sans Pro"/>
                <a:sym typeface="Source Sans Pro"/>
              </a:rPr>
              <a:t>Warfighter</a:t>
            </a:r>
            <a:endParaRPr sz="1350" dirty="0">
              <a:solidFill>
                <a:prstClr val="black"/>
              </a:solidFill>
              <a:latin typeface="Source Sans Pro"/>
              <a:ea typeface="Source Sans Pro"/>
              <a:cs typeface="Source Sans Pro"/>
              <a:sym typeface="Source Sans Pro"/>
            </a:endParaRPr>
          </a:p>
        </p:txBody>
      </p:sp>
      <p:sp>
        <p:nvSpPr>
          <p:cNvPr id="65" name="Google Shape;1436;p105">
            <a:extLst>
              <a:ext uri="{FF2B5EF4-FFF2-40B4-BE49-F238E27FC236}">
                <a16:creationId xmlns:a16="http://schemas.microsoft.com/office/drawing/2014/main" id="{26E3F669-C723-D041-9F45-AFB2DB496D8E}"/>
              </a:ext>
            </a:extLst>
          </p:cNvPr>
          <p:cNvSpPr txBox="1"/>
          <p:nvPr/>
        </p:nvSpPr>
        <p:spPr>
          <a:xfrm>
            <a:off x="3325853" y="2630003"/>
            <a:ext cx="1977449" cy="304875"/>
          </a:xfrm>
          <a:prstGeom prst="rect">
            <a:avLst/>
          </a:prstGeom>
          <a:noFill/>
          <a:ln>
            <a:noFill/>
          </a:ln>
        </p:spPr>
        <p:txBody>
          <a:bodyPr spcFirstLastPara="1" wrap="square" lIns="68569" tIns="68569" rIns="68569" bIns="68569" anchor="ctr" anchorCtr="0">
            <a:noAutofit/>
          </a:bodyPr>
          <a:lstStyle/>
          <a:p>
            <a:pPr algn="ctr" defTabSz="685800" fontAlgn="auto">
              <a:spcBef>
                <a:spcPts val="0"/>
              </a:spcBef>
              <a:spcAft>
                <a:spcPts val="0"/>
              </a:spcAft>
            </a:pPr>
            <a:r>
              <a:rPr lang="en-US" sz="1350" dirty="0">
                <a:solidFill>
                  <a:prstClr val="black"/>
                </a:solidFill>
                <a:latin typeface="Source Sans Pro Light"/>
                <a:ea typeface="Source Sans Pro Light"/>
                <a:cs typeface="Source Sans Pro Light"/>
                <a:sym typeface="Source Sans Pro Light"/>
              </a:rPr>
              <a:t>UI Conversational Agents, Recommendation Systems</a:t>
            </a:r>
            <a:endParaRPr sz="1350" dirty="0">
              <a:solidFill>
                <a:prstClr val="black"/>
              </a:solidFill>
              <a:latin typeface="Source Sans Pro Light"/>
              <a:ea typeface="Source Sans Pro Light"/>
              <a:cs typeface="Source Sans Pro Light"/>
              <a:sym typeface="Source Sans Pro Light"/>
            </a:endParaRPr>
          </a:p>
        </p:txBody>
      </p:sp>
      <p:sp>
        <p:nvSpPr>
          <p:cNvPr id="66" name="Google Shape;1437;p105">
            <a:extLst>
              <a:ext uri="{FF2B5EF4-FFF2-40B4-BE49-F238E27FC236}">
                <a16:creationId xmlns:a16="http://schemas.microsoft.com/office/drawing/2014/main" id="{FF4E22FF-A0CB-2E42-9885-D59077443793}"/>
              </a:ext>
            </a:extLst>
          </p:cNvPr>
          <p:cNvSpPr txBox="1"/>
          <p:nvPr/>
        </p:nvSpPr>
        <p:spPr>
          <a:xfrm>
            <a:off x="5262056" y="2408308"/>
            <a:ext cx="2372625" cy="628200"/>
          </a:xfrm>
          <a:prstGeom prst="rect">
            <a:avLst/>
          </a:prstGeom>
          <a:noFill/>
          <a:ln>
            <a:noFill/>
          </a:ln>
        </p:spPr>
        <p:txBody>
          <a:bodyPr spcFirstLastPara="1" wrap="square" lIns="68569" tIns="68569" rIns="68569" bIns="68569" anchor="t" anchorCtr="0">
            <a:noAutofit/>
          </a:bodyPr>
          <a:lstStyle/>
          <a:p>
            <a:pPr defTabSz="685800" fontAlgn="auto">
              <a:spcBef>
                <a:spcPts val="0"/>
              </a:spcBef>
              <a:spcAft>
                <a:spcPts val="0"/>
              </a:spcAft>
            </a:pPr>
            <a:r>
              <a:rPr lang="en-US" sz="1200" dirty="0">
                <a:solidFill>
                  <a:prstClr val="black"/>
                </a:solidFill>
                <a:latin typeface="Source Sans Pro Light"/>
                <a:ea typeface="Source Sans Pro Light"/>
                <a:cs typeface="Source Sans Pro Light"/>
                <a:sym typeface="Source Sans Pro Light"/>
              </a:rPr>
              <a:t>/ Integrated in Application</a:t>
            </a:r>
            <a:endParaRPr sz="1200" dirty="0">
              <a:solidFill>
                <a:prstClr val="black"/>
              </a:solidFill>
              <a:latin typeface="Source Sans Pro Light"/>
              <a:ea typeface="Source Sans Pro Light"/>
              <a:cs typeface="Source Sans Pro Light"/>
              <a:sym typeface="Source Sans Pro Light"/>
            </a:endParaRPr>
          </a:p>
          <a:p>
            <a:pPr defTabSz="685800" fontAlgn="auto">
              <a:spcBef>
                <a:spcPts val="0"/>
              </a:spcBef>
              <a:spcAft>
                <a:spcPts val="0"/>
              </a:spcAft>
            </a:pPr>
            <a:r>
              <a:rPr lang="en-US" sz="1200" dirty="0">
                <a:solidFill>
                  <a:prstClr val="black"/>
                </a:solidFill>
                <a:latin typeface="Source Sans Pro Light"/>
                <a:ea typeface="Source Sans Pro Light"/>
                <a:cs typeface="Source Sans Pro Light"/>
                <a:sym typeface="Source Sans Pro Light"/>
              </a:rPr>
              <a:t>/ AI Transparent to the User</a:t>
            </a:r>
            <a:endParaRPr sz="1200" dirty="0">
              <a:solidFill>
                <a:prstClr val="black"/>
              </a:solidFill>
              <a:latin typeface="Source Sans Pro Light"/>
              <a:ea typeface="Source Sans Pro Light"/>
              <a:cs typeface="Source Sans Pro Light"/>
              <a:sym typeface="Source Sans Pro Light"/>
            </a:endParaRPr>
          </a:p>
          <a:p>
            <a:pPr defTabSz="685800" fontAlgn="auto">
              <a:spcBef>
                <a:spcPts val="0"/>
              </a:spcBef>
              <a:spcAft>
                <a:spcPts val="0"/>
              </a:spcAft>
            </a:pPr>
            <a:r>
              <a:rPr lang="en-US" sz="1200" dirty="0">
                <a:solidFill>
                  <a:prstClr val="black"/>
                </a:solidFill>
                <a:latin typeface="Source Sans Pro Light"/>
                <a:ea typeface="Source Sans Pro Light"/>
                <a:cs typeface="Source Sans Pro Light"/>
                <a:sym typeface="Source Sans Pro Light"/>
              </a:rPr>
              <a:t>/ Augmentation vs. Decision Making</a:t>
            </a:r>
            <a:endParaRPr sz="1200" dirty="0">
              <a:solidFill>
                <a:prstClr val="black"/>
              </a:solidFill>
              <a:latin typeface="Source Sans Pro Light"/>
              <a:ea typeface="Source Sans Pro Light"/>
              <a:cs typeface="Source Sans Pro Light"/>
              <a:sym typeface="Source Sans Pro Light"/>
            </a:endParaRPr>
          </a:p>
        </p:txBody>
      </p:sp>
      <p:cxnSp>
        <p:nvCxnSpPr>
          <p:cNvPr id="67" name="Google Shape;1478;p105">
            <a:extLst>
              <a:ext uri="{FF2B5EF4-FFF2-40B4-BE49-F238E27FC236}">
                <a16:creationId xmlns:a16="http://schemas.microsoft.com/office/drawing/2014/main" id="{02F708CD-A8E9-4544-B75A-D37A9E792EB6}"/>
              </a:ext>
            </a:extLst>
          </p:cNvPr>
          <p:cNvCxnSpPr/>
          <p:nvPr/>
        </p:nvCxnSpPr>
        <p:spPr>
          <a:xfrm>
            <a:off x="1095581" y="2379158"/>
            <a:ext cx="6021225" cy="0"/>
          </a:xfrm>
          <a:prstGeom prst="straightConnector1">
            <a:avLst/>
          </a:prstGeom>
          <a:noFill/>
          <a:ln w="9525" cap="flat" cmpd="sng">
            <a:solidFill>
              <a:schemeClr val="dk2"/>
            </a:solidFill>
            <a:prstDash val="solid"/>
            <a:round/>
            <a:headEnd type="none" w="med" len="med"/>
            <a:tailEnd type="none" w="med" len="med"/>
          </a:ln>
        </p:spPr>
      </p:cxnSp>
      <p:pic>
        <p:nvPicPr>
          <p:cNvPr id="69" name="Google Shape;1429;p105">
            <a:extLst>
              <a:ext uri="{FF2B5EF4-FFF2-40B4-BE49-F238E27FC236}">
                <a16:creationId xmlns:a16="http://schemas.microsoft.com/office/drawing/2014/main" id="{C08BA603-4C47-304E-89F8-8732734C0779}"/>
              </a:ext>
            </a:extLst>
          </p:cNvPr>
          <p:cNvPicPr preferRelativeResize="0"/>
          <p:nvPr/>
        </p:nvPicPr>
        <p:blipFill rotWithShape="1">
          <a:blip r:embed="rId2">
            <a:alphaModFix/>
          </a:blip>
          <a:srcRect l="36307" t="35445" r="36296" b="36243"/>
          <a:stretch/>
        </p:blipFill>
        <p:spPr>
          <a:xfrm>
            <a:off x="1026262" y="2431594"/>
            <a:ext cx="701860" cy="681797"/>
          </a:xfrm>
          <a:prstGeom prst="rect">
            <a:avLst/>
          </a:prstGeom>
          <a:noFill/>
          <a:ln>
            <a:noFill/>
          </a:ln>
        </p:spPr>
      </p:pic>
      <p:pic>
        <p:nvPicPr>
          <p:cNvPr id="70" name="Picture 69">
            <a:extLst>
              <a:ext uri="{FF2B5EF4-FFF2-40B4-BE49-F238E27FC236}">
                <a16:creationId xmlns:a16="http://schemas.microsoft.com/office/drawing/2014/main" id="{51C358A3-B6A6-3846-AF0D-37684E869649}"/>
              </a:ext>
            </a:extLst>
          </p:cNvPr>
          <p:cNvPicPr>
            <a:picLocks noChangeAspect="1"/>
          </p:cNvPicPr>
          <p:nvPr/>
        </p:nvPicPr>
        <p:blipFill>
          <a:blip r:embed="rId4"/>
          <a:stretch>
            <a:fillRect/>
          </a:stretch>
        </p:blipFill>
        <p:spPr>
          <a:xfrm>
            <a:off x="3750021" y="3124875"/>
            <a:ext cx="370105" cy="429014"/>
          </a:xfrm>
          <a:prstGeom prst="rect">
            <a:avLst/>
          </a:prstGeom>
        </p:spPr>
      </p:pic>
      <p:pic>
        <p:nvPicPr>
          <p:cNvPr id="71" name="Picture 70">
            <a:extLst>
              <a:ext uri="{FF2B5EF4-FFF2-40B4-BE49-F238E27FC236}">
                <a16:creationId xmlns:a16="http://schemas.microsoft.com/office/drawing/2014/main" id="{9F644508-4C0D-074A-8DF7-6CBE27C28FB3}"/>
              </a:ext>
            </a:extLst>
          </p:cNvPr>
          <p:cNvPicPr>
            <a:picLocks noChangeAspect="1"/>
          </p:cNvPicPr>
          <p:nvPr/>
        </p:nvPicPr>
        <p:blipFill>
          <a:blip r:embed="rId5"/>
          <a:stretch>
            <a:fillRect/>
          </a:stretch>
        </p:blipFill>
        <p:spPr>
          <a:xfrm>
            <a:off x="2835959" y="3092777"/>
            <a:ext cx="857544" cy="448781"/>
          </a:xfrm>
          <a:prstGeom prst="rect">
            <a:avLst/>
          </a:prstGeom>
        </p:spPr>
      </p:pic>
      <p:pic>
        <p:nvPicPr>
          <p:cNvPr id="72" name="Picture 71">
            <a:extLst>
              <a:ext uri="{FF2B5EF4-FFF2-40B4-BE49-F238E27FC236}">
                <a16:creationId xmlns:a16="http://schemas.microsoft.com/office/drawing/2014/main" id="{B0261E9E-A519-C945-8F8A-58F314254229}"/>
              </a:ext>
            </a:extLst>
          </p:cNvPr>
          <p:cNvPicPr>
            <a:picLocks noChangeAspect="1"/>
          </p:cNvPicPr>
          <p:nvPr/>
        </p:nvPicPr>
        <p:blipFill>
          <a:blip r:embed="rId6"/>
          <a:stretch>
            <a:fillRect/>
          </a:stretch>
        </p:blipFill>
        <p:spPr>
          <a:xfrm>
            <a:off x="2886843" y="3566579"/>
            <a:ext cx="516824" cy="308802"/>
          </a:xfrm>
          <a:prstGeom prst="rect">
            <a:avLst/>
          </a:prstGeom>
        </p:spPr>
      </p:pic>
      <p:pic>
        <p:nvPicPr>
          <p:cNvPr id="74" name="Picture 73">
            <a:extLst>
              <a:ext uri="{FF2B5EF4-FFF2-40B4-BE49-F238E27FC236}">
                <a16:creationId xmlns:a16="http://schemas.microsoft.com/office/drawing/2014/main" id="{DB1B76AA-5B3C-7F42-9383-027A97BF01D8}"/>
              </a:ext>
            </a:extLst>
          </p:cNvPr>
          <p:cNvPicPr>
            <a:picLocks noChangeAspect="1"/>
          </p:cNvPicPr>
          <p:nvPr/>
        </p:nvPicPr>
        <p:blipFill>
          <a:blip r:embed="rId7"/>
          <a:stretch>
            <a:fillRect/>
          </a:stretch>
        </p:blipFill>
        <p:spPr>
          <a:xfrm>
            <a:off x="4036026" y="3837432"/>
            <a:ext cx="737739" cy="737739"/>
          </a:xfrm>
          <a:prstGeom prst="rect">
            <a:avLst/>
          </a:prstGeom>
        </p:spPr>
      </p:pic>
      <p:pic>
        <p:nvPicPr>
          <p:cNvPr id="75" name="Picture 74">
            <a:extLst>
              <a:ext uri="{FF2B5EF4-FFF2-40B4-BE49-F238E27FC236}">
                <a16:creationId xmlns:a16="http://schemas.microsoft.com/office/drawing/2014/main" id="{C261AA50-03A8-4941-AA74-8E112A3D56E9}"/>
              </a:ext>
            </a:extLst>
          </p:cNvPr>
          <p:cNvPicPr>
            <a:picLocks noChangeAspect="1"/>
          </p:cNvPicPr>
          <p:nvPr/>
        </p:nvPicPr>
        <p:blipFill>
          <a:blip r:embed="rId8"/>
          <a:stretch>
            <a:fillRect/>
          </a:stretch>
        </p:blipFill>
        <p:spPr>
          <a:xfrm>
            <a:off x="2530987" y="4004493"/>
            <a:ext cx="1404086" cy="641199"/>
          </a:xfrm>
          <a:prstGeom prst="rect">
            <a:avLst/>
          </a:prstGeom>
        </p:spPr>
      </p:pic>
      <p:pic>
        <p:nvPicPr>
          <p:cNvPr id="76" name="Picture 75">
            <a:extLst>
              <a:ext uri="{FF2B5EF4-FFF2-40B4-BE49-F238E27FC236}">
                <a16:creationId xmlns:a16="http://schemas.microsoft.com/office/drawing/2014/main" id="{A28F577B-4E0C-6247-BDF0-0DD0196478F4}"/>
              </a:ext>
            </a:extLst>
          </p:cNvPr>
          <p:cNvPicPr>
            <a:picLocks noChangeAspect="1"/>
          </p:cNvPicPr>
          <p:nvPr/>
        </p:nvPicPr>
        <p:blipFill>
          <a:blip r:embed="rId9"/>
          <a:stretch>
            <a:fillRect/>
          </a:stretch>
        </p:blipFill>
        <p:spPr>
          <a:xfrm>
            <a:off x="2386186" y="2483945"/>
            <a:ext cx="994907" cy="560096"/>
          </a:xfrm>
          <a:prstGeom prst="rect">
            <a:avLst/>
          </a:prstGeom>
        </p:spPr>
      </p:pic>
      <p:pic>
        <p:nvPicPr>
          <p:cNvPr id="77" name="Picture 76">
            <a:extLst>
              <a:ext uri="{FF2B5EF4-FFF2-40B4-BE49-F238E27FC236}">
                <a16:creationId xmlns:a16="http://schemas.microsoft.com/office/drawing/2014/main" id="{51D9D80C-0138-0D43-AEB1-1FBAB665D089}"/>
              </a:ext>
            </a:extLst>
          </p:cNvPr>
          <p:cNvPicPr>
            <a:picLocks noChangeAspect="1"/>
          </p:cNvPicPr>
          <p:nvPr/>
        </p:nvPicPr>
        <p:blipFill>
          <a:blip r:embed="rId10"/>
          <a:stretch>
            <a:fillRect/>
          </a:stretch>
        </p:blipFill>
        <p:spPr>
          <a:xfrm>
            <a:off x="3378202" y="4842637"/>
            <a:ext cx="1038926" cy="445254"/>
          </a:xfrm>
          <a:prstGeom prst="rect">
            <a:avLst/>
          </a:prstGeom>
        </p:spPr>
      </p:pic>
      <p:pic>
        <p:nvPicPr>
          <p:cNvPr id="78" name="Picture 77">
            <a:extLst>
              <a:ext uri="{FF2B5EF4-FFF2-40B4-BE49-F238E27FC236}">
                <a16:creationId xmlns:a16="http://schemas.microsoft.com/office/drawing/2014/main" id="{2ACCA880-6272-B540-89ED-4448D404A6AD}"/>
              </a:ext>
            </a:extLst>
          </p:cNvPr>
          <p:cNvPicPr>
            <a:picLocks noChangeAspect="1"/>
          </p:cNvPicPr>
          <p:nvPr/>
        </p:nvPicPr>
        <p:blipFill rotWithShape="1">
          <a:blip r:embed="rId11"/>
          <a:srcRect l="12054" t="36949" r="13546" b="41194"/>
          <a:stretch/>
        </p:blipFill>
        <p:spPr>
          <a:xfrm>
            <a:off x="3625140" y="3601730"/>
            <a:ext cx="1535850" cy="253901"/>
          </a:xfrm>
          <a:prstGeom prst="rect">
            <a:avLst/>
          </a:prstGeom>
        </p:spPr>
      </p:pic>
      <p:sp>
        <p:nvSpPr>
          <p:cNvPr id="40" name="Title 1">
            <a:extLst>
              <a:ext uri="{FF2B5EF4-FFF2-40B4-BE49-F238E27FC236}">
                <a16:creationId xmlns:a16="http://schemas.microsoft.com/office/drawing/2014/main" id="{2A4033B2-B066-954C-AB83-777F2B905AD1}"/>
              </a:ext>
            </a:extLst>
          </p:cNvPr>
          <p:cNvSpPr txBox="1">
            <a:spLocks/>
          </p:cNvSpPr>
          <p:nvPr/>
        </p:nvSpPr>
        <p:spPr bwMode="auto">
          <a:xfrm>
            <a:off x="571500" y="470371"/>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a:ln>
                  <a:noFill/>
                </a:ln>
                <a:solidFill>
                  <a:srgbClr val="646B86"/>
                </a:solidFill>
                <a:effectLst/>
                <a:uLnTx/>
                <a:uFillTx/>
                <a:latin typeface="Times New Roman"/>
                <a:ea typeface="+mj-ea"/>
                <a:cs typeface="+mj-cs"/>
              </a:rPr>
              <a:t>Organizational ML/AI Personas</a:t>
            </a:r>
          </a:p>
        </p:txBody>
      </p:sp>
      <p:pic>
        <p:nvPicPr>
          <p:cNvPr id="36" name="Picture 2" descr="Image result for GW logo png">
            <a:extLst>
              <a:ext uri="{FF2B5EF4-FFF2-40B4-BE49-F238E27FC236}">
                <a16:creationId xmlns:a16="http://schemas.microsoft.com/office/drawing/2014/main" id="{BCFD6493-3A01-7A47-A9F4-82E93B4356B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9C06497-37D9-3D45-9626-7C30259BD76A}"/>
              </a:ext>
            </a:extLst>
          </p:cNvPr>
          <p:cNvSpPr txBox="1"/>
          <p:nvPr/>
        </p:nvSpPr>
        <p:spPr>
          <a:xfrm>
            <a:off x="328436" y="5842518"/>
            <a:ext cx="8305800" cy="830997"/>
          </a:xfrm>
          <a:prstGeom prst="rect">
            <a:avLst/>
          </a:prstGeom>
          <a:noFill/>
        </p:spPr>
        <p:txBody>
          <a:bodyPr wrap="square" rtlCol="0">
            <a:spAutoFit/>
          </a:bodyPr>
          <a:lstStyle/>
          <a:p>
            <a:r>
              <a:rPr lang="en-US" dirty="0"/>
              <a:t>Sources of Bias: These (1) </a:t>
            </a:r>
            <a:r>
              <a:rPr lang="en-US" b="1" dirty="0"/>
              <a:t>personas interact </a:t>
            </a:r>
            <a:r>
              <a:rPr lang="en-US" dirty="0"/>
              <a:t>with the (2) </a:t>
            </a:r>
            <a:r>
              <a:rPr lang="en-US" b="1" dirty="0"/>
              <a:t>model</a:t>
            </a:r>
            <a:r>
              <a:rPr lang="en-US" dirty="0"/>
              <a:t> and the (3) </a:t>
            </a:r>
            <a:r>
              <a:rPr lang="en-US" b="1" dirty="0"/>
              <a:t>data</a:t>
            </a:r>
          </a:p>
        </p:txBody>
      </p:sp>
    </p:spTree>
    <p:extLst>
      <p:ext uri="{BB962C8B-B14F-4D97-AF65-F5344CB8AC3E}">
        <p14:creationId xmlns:p14="http://schemas.microsoft.com/office/powerpoint/2010/main" val="3027597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2FEBE-CCC6-0745-89DC-E2FCF358C6DF}"/>
              </a:ext>
            </a:extLst>
          </p:cNvPr>
          <p:cNvSpPr>
            <a:spLocks noGrp="1"/>
          </p:cNvSpPr>
          <p:nvPr>
            <p:ph type="title"/>
          </p:nvPr>
        </p:nvSpPr>
        <p:spPr>
          <a:xfrm>
            <a:off x="588106" y="-4318"/>
            <a:ext cx="7772400" cy="1143000"/>
          </a:xfrm>
        </p:spPr>
        <p:txBody>
          <a:bodyPr/>
          <a:lstStyle/>
          <a:p>
            <a:r>
              <a:rPr lang="en-US" dirty="0"/>
              <a:t>Why Transparency?</a:t>
            </a:r>
          </a:p>
        </p:txBody>
      </p:sp>
      <p:sp>
        <p:nvSpPr>
          <p:cNvPr id="3" name="Content Placeholder 2">
            <a:extLst>
              <a:ext uri="{FF2B5EF4-FFF2-40B4-BE49-F238E27FC236}">
                <a16:creationId xmlns:a16="http://schemas.microsoft.com/office/drawing/2014/main" id="{B4C6D668-49B7-9B44-A0AF-DEE4098D4C07}"/>
              </a:ext>
            </a:extLst>
          </p:cNvPr>
          <p:cNvSpPr>
            <a:spLocks noGrp="1"/>
          </p:cNvSpPr>
          <p:nvPr>
            <p:ph idx="1"/>
          </p:nvPr>
        </p:nvSpPr>
        <p:spPr>
          <a:xfrm>
            <a:off x="588106" y="1161873"/>
            <a:ext cx="7772400" cy="5562600"/>
          </a:xfrm>
        </p:spPr>
        <p:txBody>
          <a:bodyPr>
            <a:normAutofit fontScale="77500" lnSpcReduction="20000"/>
          </a:bodyPr>
          <a:lstStyle/>
          <a:p>
            <a:pPr marL="0" indent="0">
              <a:buNone/>
            </a:pPr>
            <a:r>
              <a:rPr lang="en-US" b="1" dirty="0"/>
              <a:t>We want systems to be transparent not to satisfy idle curiosity, but to help achieve important social goals related to accountability</a:t>
            </a:r>
            <a:r>
              <a:rPr lang="en-US" dirty="0"/>
              <a:t>: </a:t>
            </a:r>
          </a:p>
          <a:p>
            <a:pPr marL="0" indent="0">
              <a:buNone/>
            </a:pPr>
            <a:r>
              <a:rPr lang="en-US" dirty="0"/>
              <a:t>We want to inspect an algorithmic system’s data and algorithms to: </a:t>
            </a:r>
          </a:p>
          <a:p>
            <a:r>
              <a:rPr lang="en-US" dirty="0"/>
              <a:t>Check for bias in the data and algorithms that affects the fairness of the system. (The mechanics, costs, and secondary effects are different when checking data vs. algorithms).</a:t>
            </a:r>
          </a:p>
          <a:p>
            <a:r>
              <a:rPr lang="en-US" dirty="0"/>
              <a:t>Check that the system is drawing inferences from relevant and representative data. </a:t>
            </a:r>
          </a:p>
          <a:p>
            <a:r>
              <a:rPr lang="en-US" dirty="0"/>
              <a:t>See if we can learn anything from the machine’s way of connecting and weighting the data - perhaps there’s a meaningful correlation we had not been aware of.</a:t>
            </a:r>
          </a:p>
          <a:p>
            <a:r>
              <a:rPr lang="en-US" dirty="0"/>
              <a:t>Look for, and fix, bugs.</a:t>
            </a:r>
          </a:p>
          <a:p>
            <a:r>
              <a:rPr lang="en-US" dirty="0"/>
              <a:t>Guard against malicious/adversarial data injection. </a:t>
            </a:r>
          </a:p>
        </p:txBody>
      </p:sp>
      <p:pic>
        <p:nvPicPr>
          <p:cNvPr id="4" name="Picture 2" descr="Image result for GW logo png">
            <a:extLst>
              <a:ext uri="{FF2B5EF4-FFF2-40B4-BE49-F238E27FC236}">
                <a16:creationId xmlns:a16="http://schemas.microsoft.com/office/drawing/2014/main" id="{3CA26527-A6F3-2C49-A976-AE773997D0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020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2FEBE-CCC6-0745-89DC-E2FCF358C6DF}"/>
              </a:ext>
            </a:extLst>
          </p:cNvPr>
          <p:cNvSpPr>
            <a:spLocks noGrp="1"/>
          </p:cNvSpPr>
          <p:nvPr>
            <p:ph type="title"/>
          </p:nvPr>
        </p:nvSpPr>
        <p:spPr>
          <a:xfrm>
            <a:off x="594732" y="-152400"/>
            <a:ext cx="7772400" cy="1143000"/>
          </a:xfrm>
        </p:spPr>
        <p:txBody>
          <a:bodyPr/>
          <a:lstStyle/>
          <a:p>
            <a:r>
              <a:rPr lang="en-US" dirty="0"/>
              <a:t>Why Transparency?</a:t>
            </a:r>
          </a:p>
        </p:txBody>
      </p:sp>
      <p:sp>
        <p:nvSpPr>
          <p:cNvPr id="3" name="Content Placeholder 2">
            <a:extLst>
              <a:ext uri="{FF2B5EF4-FFF2-40B4-BE49-F238E27FC236}">
                <a16:creationId xmlns:a16="http://schemas.microsoft.com/office/drawing/2014/main" id="{B4C6D668-49B7-9B44-A0AF-DEE4098D4C07}"/>
              </a:ext>
            </a:extLst>
          </p:cNvPr>
          <p:cNvSpPr>
            <a:spLocks noGrp="1"/>
          </p:cNvSpPr>
          <p:nvPr>
            <p:ph idx="1"/>
          </p:nvPr>
        </p:nvSpPr>
        <p:spPr>
          <a:xfrm>
            <a:off x="598449" y="838200"/>
            <a:ext cx="7772400" cy="6248400"/>
          </a:xfrm>
        </p:spPr>
        <p:txBody>
          <a:bodyPr>
            <a:normAutofit fontScale="85000" lnSpcReduction="20000"/>
          </a:bodyPr>
          <a:lstStyle/>
          <a:p>
            <a:pPr marL="0" indent="0">
              <a:buNone/>
            </a:pPr>
            <a:r>
              <a:rPr lang="en-US" dirty="0"/>
              <a:t>We want the hierarchy of goals and outcomes to be transparent so:</a:t>
            </a:r>
          </a:p>
          <a:p>
            <a:r>
              <a:rPr lang="en-US" dirty="0"/>
              <a:t>It can be debated and possibly regulated.</a:t>
            </a:r>
          </a:p>
          <a:p>
            <a:r>
              <a:rPr lang="en-US" dirty="0"/>
              <a:t>Regulators and the public can assess how well an algorithmic system has performed relative to its goals, and compared to the pre-algorithmic systems it may be replacing or supplementing.</a:t>
            </a:r>
          </a:p>
          <a:p>
            <a:pPr marL="0" indent="0">
              <a:buNone/>
            </a:pPr>
            <a:r>
              <a:rPr lang="en-US" dirty="0"/>
              <a:t>We want an organization's compliance status to be public so:</a:t>
            </a:r>
          </a:p>
          <a:p>
            <a:r>
              <a:rPr lang="en-US" dirty="0"/>
              <a:t>Regulators can hold the organization accountable in case of failure.</a:t>
            </a:r>
          </a:p>
          <a:p>
            <a:r>
              <a:rPr lang="en-US" dirty="0"/>
              <a:t>The public can evaluate the trustworthiness of the organization, so people can make informed decisions as users about the services offered, and so citizens can become better informed about the benefits, risks, and trade-offs of algorithmic-based services overall.</a:t>
            </a:r>
          </a:p>
        </p:txBody>
      </p:sp>
      <p:pic>
        <p:nvPicPr>
          <p:cNvPr id="4" name="Picture 2" descr="Image result for GW logo png">
            <a:extLst>
              <a:ext uri="{FF2B5EF4-FFF2-40B4-BE49-F238E27FC236}">
                <a16:creationId xmlns:a16="http://schemas.microsoft.com/office/drawing/2014/main" id="{3CA26527-A6F3-2C49-A976-AE773997D0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901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85A77-D895-3944-BC15-13322B856D4E}"/>
              </a:ext>
            </a:extLst>
          </p:cNvPr>
          <p:cNvSpPr>
            <a:spLocks noGrp="1"/>
          </p:cNvSpPr>
          <p:nvPr>
            <p:ph type="title"/>
          </p:nvPr>
        </p:nvSpPr>
        <p:spPr>
          <a:xfrm>
            <a:off x="609600" y="0"/>
            <a:ext cx="7772400" cy="1143000"/>
          </a:xfrm>
        </p:spPr>
        <p:txBody>
          <a:bodyPr/>
          <a:lstStyle/>
          <a:p>
            <a:r>
              <a:rPr lang="en-US" dirty="0"/>
              <a:t>Transparency of What?</a:t>
            </a:r>
          </a:p>
        </p:txBody>
      </p:sp>
      <p:sp>
        <p:nvSpPr>
          <p:cNvPr id="3" name="Content Placeholder 2">
            <a:extLst>
              <a:ext uri="{FF2B5EF4-FFF2-40B4-BE49-F238E27FC236}">
                <a16:creationId xmlns:a16="http://schemas.microsoft.com/office/drawing/2014/main" id="{899E5E74-68BD-B34F-A229-ACF94B497711}"/>
              </a:ext>
            </a:extLst>
          </p:cNvPr>
          <p:cNvSpPr>
            <a:spLocks noGrp="1"/>
          </p:cNvSpPr>
          <p:nvPr>
            <p:ph idx="1"/>
          </p:nvPr>
        </p:nvSpPr>
        <p:spPr>
          <a:xfrm>
            <a:off x="228600" y="1178438"/>
            <a:ext cx="8686800" cy="5943600"/>
          </a:xfrm>
        </p:spPr>
        <p:txBody>
          <a:bodyPr>
            <a:normAutofit fontScale="47500" lnSpcReduction="20000"/>
          </a:bodyPr>
          <a:lstStyle/>
          <a:p>
            <a:pPr marL="0" indent="0">
              <a:buNone/>
            </a:pPr>
            <a:r>
              <a:rPr lang="en-US" dirty="0"/>
              <a:t>There are seven broad areas of machine learning systems about which transparency might be demanded: </a:t>
            </a:r>
          </a:p>
          <a:p>
            <a:r>
              <a:rPr lang="en-US" dirty="0"/>
              <a:t>1. </a:t>
            </a:r>
            <a:r>
              <a:rPr lang="en-US" b="1" dirty="0"/>
              <a:t>Data (Datasheets for Datasets)</a:t>
            </a:r>
            <a:r>
              <a:rPr lang="en-US" dirty="0"/>
              <a:t>. The transparency of the data used by the algorithmic system -- in particular by machine learning and deep learning algorithms -- can refer to the raw data, to the data’s sources, to how the data were preprocessed, to the methods by which it was verified as unbiased and representative (including looking for features that are proxies for information about protected classes), or to the processes by which the data are updated and the system is retrained on them. </a:t>
            </a:r>
          </a:p>
          <a:p>
            <a:r>
              <a:rPr lang="en-US" dirty="0"/>
              <a:t>2. </a:t>
            </a:r>
            <a:r>
              <a:rPr lang="en-US" b="1" dirty="0"/>
              <a:t>Algorithms (Model Cards)</a:t>
            </a:r>
            <a:r>
              <a:rPr lang="en-US" dirty="0"/>
              <a:t>. The transparency of the systems' algorithms can refer to testing its output against inputs for which we know the proper output, reducing the variables to the most significant so we can validate them, testing the system with counterfactuals to see if prejudicial data is infecting the output, a third party code review, analysis of how the algorithms work, inspection of internal and external bug reports, or assurance the software development processes are sound. </a:t>
            </a:r>
          </a:p>
          <a:p>
            <a:r>
              <a:rPr lang="en-US" dirty="0"/>
              <a:t>3. </a:t>
            </a:r>
            <a:r>
              <a:rPr lang="en-US" b="1" dirty="0"/>
              <a:t>Goals</a:t>
            </a:r>
            <a:r>
              <a:rPr lang="en-US" dirty="0"/>
              <a:t>. Algorithmic systems can also be transparent about their goals. When a system has multiple goals, this would mean being transparent about their relative priorities. </a:t>
            </a:r>
          </a:p>
          <a:p>
            <a:r>
              <a:rPr lang="en-US" dirty="0"/>
              <a:t>4. </a:t>
            </a:r>
            <a:r>
              <a:rPr lang="en-US" b="1" dirty="0"/>
              <a:t>Outcomes</a:t>
            </a:r>
            <a:r>
              <a:rPr lang="en-US" dirty="0"/>
              <a:t>. Manufacturers or operators could be required to be transparent about the outcomes of the deployment of their algorithmic systems, including the internal states of the system (how worn are the brakes of an AV? how much electricity used?), the effects on external systems (how many accidents, or times it’s caused another AV to swerve?), and computer-based interactions with other algorithmic systems (what communications with other AVs, what data fed into traffic monitoring systems?). </a:t>
            </a:r>
          </a:p>
          <a:p>
            <a:r>
              <a:rPr lang="en-US" dirty="0"/>
              <a:t>5. </a:t>
            </a:r>
            <a:r>
              <a:rPr lang="en-US" b="1" dirty="0"/>
              <a:t>Compliance</a:t>
            </a:r>
            <a:r>
              <a:rPr lang="en-US" dirty="0"/>
              <a:t>. Manufacturers or operators may be required to be transparent about their overall compliance with whatever transparency requirements have been imposed upon them. In many instances, we may insist that these compliance reports are backed by data that is inspectable by regulators or the general public. </a:t>
            </a:r>
          </a:p>
          <a:p>
            <a:r>
              <a:rPr lang="en-US" dirty="0"/>
              <a:t>6. </a:t>
            </a:r>
            <a:r>
              <a:rPr lang="en-US" b="1" dirty="0"/>
              <a:t>Influence</a:t>
            </a:r>
            <a:r>
              <a:rPr lang="en-US" dirty="0"/>
              <a:t>. Just as the public has an interest in knowing if an article in a newspaper was in fact paid for by an interested party, the public may have an interest in knowing if any element of the AI process was purposefully bent to favor a particular outcome (e.g. </a:t>
            </a:r>
            <a:r>
              <a:rPr lang="en-US" b="1" dirty="0"/>
              <a:t>boosting</a:t>
            </a:r>
            <a:r>
              <a:rPr lang="en-US" dirty="0"/>
              <a:t>). </a:t>
            </a:r>
          </a:p>
          <a:p>
            <a:r>
              <a:rPr lang="en-US" dirty="0"/>
              <a:t>7. </a:t>
            </a:r>
            <a:r>
              <a:rPr lang="en-US" b="1" dirty="0"/>
              <a:t>Usage</a:t>
            </a:r>
            <a:r>
              <a:rPr lang="en-US" dirty="0"/>
              <a:t>. Users may want to know what personal data a system is using, either to personalize outcomes or as data that can train the system to refine it or update it. </a:t>
            </a:r>
          </a:p>
        </p:txBody>
      </p:sp>
      <p:pic>
        <p:nvPicPr>
          <p:cNvPr id="4" name="Picture 2" descr="Image result for GW logo png">
            <a:extLst>
              <a:ext uri="{FF2B5EF4-FFF2-40B4-BE49-F238E27FC236}">
                <a16:creationId xmlns:a16="http://schemas.microsoft.com/office/drawing/2014/main" id="{9BE2443E-E2AA-A543-9A6A-D8B480DAA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066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D917C-F071-ED43-9D84-F7D8C8F79102}"/>
              </a:ext>
            </a:extLst>
          </p:cNvPr>
          <p:cNvSpPr>
            <a:spLocks noGrp="1"/>
          </p:cNvSpPr>
          <p:nvPr>
            <p:ph type="title"/>
          </p:nvPr>
        </p:nvSpPr>
        <p:spPr>
          <a:xfrm>
            <a:off x="609600" y="266700"/>
            <a:ext cx="7772400" cy="1143000"/>
          </a:xfrm>
        </p:spPr>
        <p:txBody>
          <a:bodyPr/>
          <a:lstStyle/>
          <a:p>
            <a:r>
              <a:rPr lang="en-US" dirty="0"/>
              <a:t>Transparency Risks</a:t>
            </a:r>
          </a:p>
        </p:txBody>
      </p:sp>
      <p:sp>
        <p:nvSpPr>
          <p:cNvPr id="3" name="Content Placeholder 2">
            <a:extLst>
              <a:ext uri="{FF2B5EF4-FFF2-40B4-BE49-F238E27FC236}">
                <a16:creationId xmlns:a16="http://schemas.microsoft.com/office/drawing/2014/main" id="{2D2EA73D-B201-434B-B5E2-C8EAFD6FA708}"/>
              </a:ext>
            </a:extLst>
          </p:cNvPr>
          <p:cNvSpPr>
            <a:spLocks noGrp="1"/>
          </p:cNvSpPr>
          <p:nvPr>
            <p:ph idx="1"/>
          </p:nvPr>
        </p:nvSpPr>
        <p:spPr>
          <a:xfrm>
            <a:off x="609600" y="1771649"/>
            <a:ext cx="7772400" cy="4991277"/>
          </a:xfrm>
        </p:spPr>
        <p:txBody>
          <a:bodyPr>
            <a:normAutofit fontScale="62500" lnSpcReduction="20000"/>
          </a:bodyPr>
          <a:lstStyle/>
          <a:p>
            <a:pPr marL="0" indent="0">
              <a:buNone/>
            </a:pPr>
            <a:r>
              <a:rPr lang="en-US" dirty="0"/>
              <a:t>Potential costs include:</a:t>
            </a:r>
          </a:p>
          <a:p>
            <a:r>
              <a:rPr lang="en-US" dirty="0"/>
              <a:t>Regulatory bodies have to have </a:t>
            </a:r>
            <a:r>
              <a:rPr lang="en-US" b="1" dirty="0"/>
              <a:t>staff sufficient to oversee compliance</a:t>
            </a:r>
            <a:r>
              <a:rPr lang="en-US" dirty="0"/>
              <a:t>.</a:t>
            </a:r>
          </a:p>
          <a:p>
            <a:r>
              <a:rPr lang="en-US" dirty="0"/>
              <a:t>Businesses and other organizations have to create and </a:t>
            </a:r>
            <a:r>
              <a:rPr lang="en-US" b="1" dirty="0"/>
              <a:t>maintain the processes, code, and legal oversight required by the regulatory bodies. (e.g. </a:t>
            </a:r>
            <a:r>
              <a:rPr lang="en-US" b="1" dirty="0" err="1"/>
              <a:t>Mlflow</a:t>
            </a:r>
            <a:r>
              <a:rPr lang="en-US" b="1" dirty="0"/>
              <a:t>)</a:t>
            </a:r>
            <a:r>
              <a:rPr lang="en-US" dirty="0"/>
              <a:t>.</a:t>
            </a:r>
          </a:p>
          <a:p>
            <a:r>
              <a:rPr lang="en-US" dirty="0"/>
              <a:t>Transparency might put justifiable </a:t>
            </a:r>
            <a:r>
              <a:rPr lang="en-US" b="1" dirty="0"/>
              <a:t>trade secrets at risk</a:t>
            </a:r>
            <a:r>
              <a:rPr lang="en-US" dirty="0"/>
              <a:t>.</a:t>
            </a:r>
          </a:p>
          <a:p>
            <a:r>
              <a:rPr lang="en-US" b="1" dirty="0"/>
              <a:t>Public access to data </a:t>
            </a:r>
            <a:r>
              <a:rPr lang="en-US" dirty="0"/>
              <a:t>can flame interest-driven controversies via the untutored or unscrupulous misuse of data.</a:t>
            </a:r>
          </a:p>
          <a:p>
            <a:r>
              <a:rPr lang="en-US" dirty="0"/>
              <a:t>The requirement for transparency can lead to the </a:t>
            </a:r>
            <a:r>
              <a:rPr lang="en-US" b="1" dirty="0"/>
              <a:t>use of algorithms that are suboptimal for their purposes</a:t>
            </a:r>
            <a:r>
              <a:rPr lang="en-US" dirty="0"/>
              <a:t>, resulting in what can be serious harms when compared with achievable goods.</a:t>
            </a:r>
          </a:p>
          <a:p>
            <a:r>
              <a:rPr lang="en-US" dirty="0"/>
              <a:t>Access to data that seems innocuous can lead to breaches of personal privacy by clever and determined hackers (e.g. </a:t>
            </a:r>
            <a:r>
              <a:rPr lang="en-US" b="1" dirty="0"/>
              <a:t>privacy vs. utility</a:t>
            </a:r>
            <a:r>
              <a:rPr lang="en-US" dirty="0"/>
              <a:t>).</a:t>
            </a:r>
          </a:p>
          <a:p>
            <a:r>
              <a:rPr lang="en-US" dirty="0"/>
              <a:t>Increased transparency of algorithms can make them easier to hack for malicious purposes (e.g. </a:t>
            </a:r>
            <a:r>
              <a:rPr lang="en-US" b="1" dirty="0"/>
              <a:t>adversarial ML / data or model poisoning</a:t>
            </a:r>
            <a:r>
              <a:rPr lang="en-US" dirty="0"/>
              <a:t>).</a:t>
            </a:r>
          </a:p>
        </p:txBody>
      </p:sp>
      <p:pic>
        <p:nvPicPr>
          <p:cNvPr id="4" name="Picture 2" descr="Image result for GW logo png">
            <a:extLst>
              <a:ext uri="{FF2B5EF4-FFF2-40B4-BE49-F238E27FC236}">
                <a16:creationId xmlns:a16="http://schemas.microsoft.com/office/drawing/2014/main" id="{1F21FD7B-6ECB-8B49-8F92-91F166F94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882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1681-137E-0543-A3CC-050CEBD9FC37}"/>
              </a:ext>
            </a:extLst>
          </p:cNvPr>
          <p:cNvSpPr>
            <a:spLocks noGrp="1"/>
          </p:cNvSpPr>
          <p:nvPr>
            <p:ph type="title"/>
          </p:nvPr>
        </p:nvSpPr>
        <p:spPr>
          <a:xfrm>
            <a:off x="609600" y="266700"/>
            <a:ext cx="7772400" cy="1143000"/>
          </a:xfrm>
        </p:spPr>
        <p:txBody>
          <a:bodyPr/>
          <a:lstStyle/>
          <a:p>
            <a:r>
              <a:rPr lang="en-US" dirty="0"/>
              <a:t>Accountability</a:t>
            </a:r>
          </a:p>
        </p:txBody>
      </p:sp>
      <p:sp>
        <p:nvSpPr>
          <p:cNvPr id="3" name="Content Placeholder 2">
            <a:extLst>
              <a:ext uri="{FF2B5EF4-FFF2-40B4-BE49-F238E27FC236}">
                <a16:creationId xmlns:a16="http://schemas.microsoft.com/office/drawing/2014/main" id="{126A24E5-FB6C-CA4D-B68B-E757767FB62B}"/>
              </a:ext>
            </a:extLst>
          </p:cNvPr>
          <p:cNvSpPr>
            <a:spLocks noGrp="1"/>
          </p:cNvSpPr>
          <p:nvPr>
            <p:ph idx="1"/>
          </p:nvPr>
        </p:nvSpPr>
        <p:spPr>
          <a:xfrm>
            <a:off x="609600" y="1771650"/>
            <a:ext cx="7772400" cy="4114800"/>
          </a:xfrm>
        </p:spPr>
        <p:txBody>
          <a:bodyPr>
            <a:normAutofit fontScale="77500" lnSpcReduction="20000"/>
          </a:bodyPr>
          <a:lstStyle/>
          <a:p>
            <a:r>
              <a:rPr lang="en-US" dirty="0"/>
              <a:t>Accountability serves to </a:t>
            </a:r>
            <a:r>
              <a:rPr lang="en-US" b="1" dirty="0"/>
              <a:t>ensure responsible development and use of algorithmic systems such that they improve human rights and benefit society</a:t>
            </a:r>
          </a:p>
          <a:p>
            <a:r>
              <a:rPr lang="en-US" dirty="0"/>
              <a:t>Accountability is primarily a </a:t>
            </a:r>
            <a:r>
              <a:rPr lang="en-US" b="1" dirty="0"/>
              <a:t>legal and ethical obligation </a:t>
            </a:r>
            <a:r>
              <a:rPr lang="en-US" dirty="0"/>
              <a:t>on an individual or organization to account for its activities, accept responsibility for them, and to disclose the results in a transparent manner. </a:t>
            </a:r>
          </a:p>
          <a:p>
            <a:r>
              <a:rPr lang="en-US" dirty="0"/>
              <a:t>Transparency, logs of data provenance, code changes and other record keeping are important technical tools but ultimately accountability depends on establishing clear chains of responsibility. </a:t>
            </a:r>
          </a:p>
          <a:p>
            <a:r>
              <a:rPr lang="en-US" dirty="0"/>
              <a:t>Accountability </a:t>
            </a:r>
            <a:r>
              <a:rPr lang="en-US" b="1" dirty="0"/>
              <a:t>ultimately lies with a (legal) person</a:t>
            </a:r>
          </a:p>
        </p:txBody>
      </p:sp>
      <p:pic>
        <p:nvPicPr>
          <p:cNvPr id="5" name="Picture 2" descr="Image result for GW logo png">
            <a:extLst>
              <a:ext uri="{FF2B5EF4-FFF2-40B4-BE49-F238E27FC236}">
                <a16:creationId xmlns:a16="http://schemas.microsoft.com/office/drawing/2014/main" id="{69EA800A-FCCD-F541-B8AC-35990C318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250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28A76-E0D9-0B4E-8EA7-A6C16E6A2D78}"/>
              </a:ext>
            </a:extLst>
          </p:cNvPr>
          <p:cNvSpPr>
            <a:spLocks noGrp="1"/>
          </p:cNvSpPr>
          <p:nvPr>
            <p:ph type="title"/>
          </p:nvPr>
        </p:nvSpPr>
        <p:spPr>
          <a:xfrm>
            <a:off x="609600" y="-19878"/>
            <a:ext cx="7772400" cy="1143000"/>
          </a:xfrm>
        </p:spPr>
        <p:txBody>
          <a:bodyPr/>
          <a:lstStyle/>
          <a:p>
            <a:r>
              <a:rPr lang="en-US" dirty="0"/>
              <a:t>Why Accountability</a:t>
            </a:r>
          </a:p>
        </p:txBody>
      </p:sp>
      <p:sp>
        <p:nvSpPr>
          <p:cNvPr id="3" name="Content Placeholder 2">
            <a:extLst>
              <a:ext uri="{FF2B5EF4-FFF2-40B4-BE49-F238E27FC236}">
                <a16:creationId xmlns:a16="http://schemas.microsoft.com/office/drawing/2014/main" id="{9289E950-5624-3341-A34B-2F600B774383}"/>
              </a:ext>
            </a:extLst>
          </p:cNvPr>
          <p:cNvSpPr>
            <a:spLocks noGrp="1"/>
          </p:cNvSpPr>
          <p:nvPr>
            <p:ph idx="1"/>
          </p:nvPr>
        </p:nvSpPr>
        <p:spPr>
          <a:xfrm>
            <a:off x="495300" y="987435"/>
            <a:ext cx="8153400" cy="6000927"/>
          </a:xfrm>
        </p:spPr>
        <p:txBody>
          <a:bodyPr>
            <a:normAutofit fontScale="55000" lnSpcReduction="20000"/>
          </a:bodyPr>
          <a:lstStyle/>
          <a:p>
            <a:pPr marL="0" indent="0">
              <a:buNone/>
            </a:pPr>
            <a:r>
              <a:rPr lang="en-US" dirty="0"/>
              <a:t>In the context of algorithmic systems, the challenges arise from:</a:t>
            </a:r>
          </a:p>
          <a:p>
            <a:r>
              <a:rPr lang="en-US" b="1" dirty="0"/>
              <a:t>Complex interactions between sub-systems and data sources</a:t>
            </a:r>
            <a:r>
              <a:rPr lang="en-US" dirty="0"/>
              <a:t>, some of which might not be under the control of the same entity (e.g. systems relying on data acquired through data brokers who rely on data sources that use algorithmic inference to aggregate over 'similar' data subjects). A governance framework for algorithmic accountability and transparency</a:t>
            </a:r>
          </a:p>
          <a:p>
            <a:r>
              <a:rPr lang="en-US" b="1" dirty="0"/>
              <a:t>Unexpected outcomes associated </a:t>
            </a:r>
            <a:r>
              <a:rPr lang="en-US" dirty="0"/>
              <a:t>with the impossibility of testing against all possible input conditions when there are no methods for generating formal proofs for the system’s performance. </a:t>
            </a:r>
          </a:p>
          <a:p>
            <a:r>
              <a:rPr lang="en-US" b="1" dirty="0"/>
              <a:t>Difficulties in translating algorithmically derived concepts </a:t>
            </a:r>
            <a:r>
              <a:rPr lang="en-US" dirty="0"/>
              <a:t>(e.g. clustering algorithm results that segment populations based on large numbers of input variables) into human understandable concepts (e.g. ethnic affiliation) resulting in incorrect interpretations of the meaning of algorithmic results.</a:t>
            </a:r>
          </a:p>
          <a:p>
            <a:r>
              <a:rPr lang="en-US" b="1" dirty="0"/>
              <a:t>Information asymmetries arising from algorithmic inferences </a:t>
            </a:r>
            <a:r>
              <a:rPr lang="en-US" dirty="0"/>
              <a:t>and black box processes that make it all but impossible for data subjects to gage which, potentially false, information might have resulted in a particular algorithmic outcome affecting them (including lack of knowledge that algorithmic processes were even involved).</a:t>
            </a:r>
          </a:p>
          <a:p>
            <a:r>
              <a:rPr lang="en-US" b="1" dirty="0"/>
              <a:t>Ubiquity of (small) algorithmic decisions</a:t>
            </a:r>
            <a:r>
              <a:rPr lang="en-US" dirty="0"/>
              <a:t> which, if systematically biased, may accumulate to have significant impacts on people even though no single decision would have achieved that legal threshold (e.g. impact on personal development due to reinforcement of racial/gender stereotypes by algorithmic recommendations).</a:t>
            </a:r>
          </a:p>
          <a:p>
            <a:r>
              <a:rPr lang="en-US" b="1" dirty="0">
                <a:solidFill>
                  <a:srgbClr val="FF0000"/>
                </a:solidFill>
              </a:rPr>
              <a:t>Purposeful injections of adversarial data </a:t>
            </a:r>
            <a:r>
              <a:rPr lang="en-US" dirty="0"/>
              <a:t>to fool a system into making errors, often in ways that can be very difficult to detect.</a:t>
            </a:r>
          </a:p>
        </p:txBody>
      </p:sp>
      <p:pic>
        <p:nvPicPr>
          <p:cNvPr id="5" name="Picture 2" descr="Image result for GW logo png">
            <a:extLst>
              <a:ext uri="{FF2B5EF4-FFF2-40B4-BE49-F238E27FC236}">
                <a16:creationId xmlns:a16="http://schemas.microsoft.com/office/drawing/2014/main" id="{57E4A8E1-97D6-374B-A35F-95745CDEF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317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7D8D-CC92-DB42-A246-DDB331D9439E}"/>
              </a:ext>
            </a:extLst>
          </p:cNvPr>
          <p:cNvSpPr>
            <a:spLocks noGrp="1"/>
          </p:cNvSpPr>
          <p:nvPr>
            <p:ph type="title"/>
          </p:nvPr>
        </p:nvSpPr>
        <p:spPr>
          <a:xfrm>
            <a:off x="570191" y="520019"/>
            <a:ext cx="7886700" cy="994172"/>
          </a:xfrm>
        </p:spPr>
        <p:txBody>
          <a:bodyPr/>
          <a:lstStyle/>
          <a:p>
            <a:r>
              <a:rPr lang="en-US" dirty="0"/>
              <a:t>Explainable Artificial Intelligence</a:t>
            </a:r>
          </a:p>
        </p:txBody>
      </p:sp>
      <p:pic>
        <p:nvPicPr>
          <p:cNvPr id="4" name="Picture 3">
            <a:extLst>
              <a:ext uri="{FF2B5EF4-FFF2-40B4-BE49-F238E27FC236}">
                <a16:creationId xmlns:a16="http://schemas.microsoft.com/office/drawing/2014/main" id="{20EB658E-EF80-014B-9BD5-593B86DB9578}"/>
              </a:ext>
            </a:extLst>
          </p:cNvPr>
          <p:cNvPicPr>
            <a:picLocks noChangeAspect="1"/>
          </p:cNvPicPr>
          <p:nvPr/>
        </p:nvPicPr>
        <p:blipFill>
          <a:blip r:embed="rId2"/>
          <a:stretch>
            <a:fillRect/>
          </a:stretch>
        </p:blipFill>
        <p:spPr>
          <a:xfrm>
            <a:off x="1103688" y="1817848"/>
            <a:ext cx="6936623" cy="3907631"/>
          </a:xfrm>
          <a:prstGeom prst="rect">
            <a:avLst/>
          </a:prstGeom>
        </p:spPr>
      </p:pic>
      <p:sp>
        <p:nvSpPr>
          <p:cNvPr id="7" name="Rectangle 6">
            <a:extLst>
              <a:ext uri="{FF2B5EF4-FFF2-40B4-BE49-F238E27FC236}">
                <a16:creationId xmlns:a16="http://schemas.microsoft.com/office/drawing/2014/main" id="{83EABBA2-9CB1-D04A-803A-C4CC8B67F328}"/>
              </a:ext>
            </a:extLst>
          </p:cNvPr>
          <p:cNvSpPr/>
          <p:nvPr/>
        </p:nvSpPr>
        <p:spPr>
          <a:xfrm>
            <a:off x="3573379" y="5610063"/>
            <a:ext cx="5674093" cy="230832"/>
          </a:xfrm>
          <a:prstGeom prst="rect">
            <a:avLst/>
          </a:prstGeom>
        </p:spPr>
        <p:txBody>
          <a:bodyPr wrap="square">
            <a:spAutoFit/>
          </a:bodyPr>
          <a:lstStyle/>
          <a:p>
            <a:r>
              <a:rPr lang="en-US" sz="900" dirty="0">
                <a:hlinkClick r:id="rId3"/>
              </a:rPr>
              <a:t>Source: https://www.darpa.mil/program/explainable-artificial-intelligence</a:t>
            </a:r>
            <a:endParaRPr lang="en-US" sz="900" dirty="0"/>
          </a:p>
        </p:txBody>
      </p:sp>
      <p:pic>
        <p:nvPicPr>
          <p:cNvPr id="5" name="Picture 2" descr="Image result for GW logo png">
            <a:extLst>
              <a:ext uri="{FF2B5EF4-FFF2-40B4-BE49-F238E27FC236}">
                <a16:creationId xmlns:a16="http://schemas.microsoft.com/office/drawing/2014/main" id="{484B293B-F5E5-2645-B0F0-75FCD8614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015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78"/>
        <p:cNvGrpSpPr/>
        <p:nvPr/>
      </p:nvGrpSpPr>
      <p:grpSpPr>
        <a:xfrm>
          <a:off x="0" y="0"/>
          <a:ext cx="0" cy="0"/>
          <a:chOff x="0" y="0"/>
          <a:chExt cx="0" cy="0"/>
        </a:xfrm>
      </p:grpSpPr>
      <p:sp>
        <p:nvSpPr>
          <p:cNvPr id="4579" name="Google Shape;4579;p351"/>
          <p:cNvSpPr txBox="1">
            <a:spLocks noGrp="1"/>
          </p:cNvSpPr>
          <p:nvPr>
            <p:ph type="ctrTitle"/>
          </p:nvPr>
        </p:nvSpPr>
        <p:spPr>
          <a:xfrm>
            <a:off x="705556" y="2416024"/>
            <a:ext cx="8241000" cy="1863300"/>
          </a:xfrm>
          <a:prstGeom prst="rect">
            <a:avLst/>
          </a:prstGeom>
          <a:noFill/>
          <a:ln>
            <a:noFill/>
          </a:ln>
        </p:spPr>
        <p:txBody>
          <a:bodyPr spcFirstLastPara="1" wrap="square" lIns="91425" tIns="45700" rIns="91425" bIns="45700" anchor="ctr" anchorCtr="0">
            <a:noAutofit/>
          </a:bodyPr>
          <a:lstStyle/>
          <a:p>
            <a:r>
              <a:rPr lang="en" sz="5800"/>
              <a:t>Introduction to</a:t>
            </a:r>
            <a:endParaRPr/>
          </a:p>
        </p:txBody>
      </p:sp>
      <p:sp>
        <p:nvSpPr>
          <p:cNvPr id="4580" name="Google Shape;4580;p351"/>
          <p:cNvSpPr txBox="1">
            <a:spLocks noGrp="1"/>
          </p:cNvSpPr>
          <p:nvPr>
            <p:ph type="subTitle" idx="1"/>
          </p:nvPr>
        </p:nvSpPr>
        <p:spPr>
          <a:xfrm>
            <a:off x="689593" y="4859907"/>
            <a:ext cx="6400800" cy="627900"/>
          </a:xfrm>
          <a:prstGeom prst="rect">
            <a:avLst/>
          </a:prstGeom>
          <a:noFill/>
          <a:ln>
            <a:noFill/>
          </a:ln>
        </p:spPr>
        <p:txBody>
          <a:bodyPr spcFirstLastPara="1" wrap="square" lIns="91425" tIns="45700" rIns="91425" bIns="45700" anchor="b" anchorCtr="0">
            <a:noAutofit/>
          </a:bodyPr>
          <a:lstStyle/>
          <a:p>
            <a:pPr marL="0" indent="0"/>
            <a:endParaRPr/>
          </a:p>
          <a:p>
            <a:pPr marL="0" indent="0"/>
            <a:endParaRPr/>
          </a:p>
        </p:txBody>
      </p:sp>
      <p:pic>
        <p:nvPicPr>
          <p:cNvPr id="4581" name="Google Shape;4581;p351"/>
          <p:cNvPicPr preferRelativeResize="0"/>
          <p:nvPr/>
        </p:nvPicPr>
        <p:blipFill rotWithShape="1">
          <a:blip r:embed="rId3">
            <a:alphaModFix/>
          </a:blip>
          <a:srcRect/>
          <a:stretch/>
        </p:blipFill>
        <p:spPr>
          <a:xfrm>
            <a:off x="5108826" y="2705599"/>
            <a:ext cx="3024435" cy="1293468"/>
          </a:xfrm>
          <a:prstGeom prst="rect">
            <a:avLst/>
          </a:prstGeom>
          <a:noFill/>
          <a:ln>
            <a:noFill/>
          </a:ln>
        </p:spPr>
      </p:pic>
    </p:spTree>
    <p:extLst>
      <p:ext uri="{BB962C8B-B14F-4D97-AF65-F5344CB8AC3E}">
        <p14:creationId xmlns:p14="http://schemas.microsoft.com/office/powerpoint/2010/main" val="2920005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9"/>
        <p:cNvGrpSpPr/>
        <p:nvPr/>
      </p:nvGrpSpPr>
      <p:grpSpPr>
        <a:xfrm>
          <a:off x="0" y="0"/>
          <a:ext cx="0" cy="0"/>
          <a:chOff x="0" y="0"/>
          <a:chExt cx="0" cy="0"/>
        </a:xfrm>
      </p:grpSpPr>
      <p:cxnSp>
        <p:nvCxnSpPr>
          <p:cNvPr id="4120" name="Google Shape;4120;p342"/>
          <p:cNvCxnSpPr/>
          <p:nvPr/>
        </p:nvCxnSpPr>
        <p:spPr>
          <a:xfrm>
            <a:off x="4570080" y="1860860"/>
            <a:ext cx="17700" cy="2107500"/>
          </a:xfrm>
          <a:prstGeom prst="straightConnector1">
            <a:avLst/>
          </a:prstGeom>
          <a:noFill/>
          <a:ln w="38100" cap="flat" cmpd="sng">
            <a:solidFill>
              <a:srgbClr val="FFFFFF"/>
            </a:solidFill>
            <a:prstDash val="solid"/>
            <a:round/>
            <a:headEnd type="none" w="sm" len="sm"/>
            <a:tailEnd type="none" w="sm" len="sm"/>
          </a:ln>
        </p:spPr>
      </p:cxnSp>
      <p:grpSp>
        <p:nvGrpSpPr>
          <p:cNvPr id="4121" name="Google Shape;4121;p342"/>
          <p:cNvGrpSpPr/>
          <p:nvPr/>
        </p:nvGrpSpPr>
        <p:grpSpPr>
          <a:xfrm>
            <a:off x="-265997" y="1350355"/>
            <a:ext cx="4693086" cy="2853415"/>
            <a:chOff x="-265997" y="922425"/>
            <a:chExt cx="4693086" cy="2853415"/>
          </a:xfrm>
        </p:grpSpPr>
        <p:sp>
          <p:nvSpPr>
            <p:cNvPr id="4122" name="Google Shape;4122;p342"/>
            <p:cNvSpPr txBox="1"/>
            <p:nvPr/>
          </p:nvSpPr>
          <p:spPr>
            <a:xfrm>
              <a:off x="-265997" y="2838937"/>
              <a:ext cx="3522000" cy="498900"/>
            </a:xfrm>
            <a:prstGeom prst="rect">
              <a:avLst/>
            </a:prstGeom>
            <a:noFill/>
            <a:ln>
              <a:noFill/>
            </a:ln>
          </p:spPr>
          <p:txBody>
            <a:bodyPr spcFirstLastPara="1" wrap="square" lIns="182875" tIns="45700" rIns="182875" bIns="45700" anchor="t" anchorCtr="0">
              <a:noAutofit/>
            </a:bodyPr>
            <a:lstStyle/>
            <a:p>
              <a:pPr algn="r" fontAlgn="auto">
                <a:spcBef>
                  <a:spcPts val="600"/>
                </a:spcBef>
                <a:spcAft>
                  <a:spcPts val="0"/>
                </a:spcAft>
                <a:buClr>
                  <a:srgbClr val="FFFFFF"/>
                </a:buClr>
                <a:buSzPts val="1900"/>
              </a:pPr>
              <a:r>
                <a:rPr lang="en" sz="1900" kern="0">
                  <a:solidFill>
                    <a:srgbClr val="FFFFFF"/>
                  </a:solidFill>
                  <a:latin typeface="Source Sans Pro"/>
                  <a:ea typeface="Source Sans Pro"/>
                  <a:cs typeface="Source Sans Pro"/>
                  <a:sym typeface="Source Sans Pro"/>
                </a:rPr>
                <a:t>ETL &amp; ML ENGINEERS / CLOUD &amp; ANALYTIC DEVELOPERS</a:t>
              </a:r>
              <a:endParaRPr sz="1900" kern="0">
                <a:solidFill>
                  <a:srgbClr val="FFFFFF"/>
                </a:solidFill>
                <a:latin typeface="Source Sans Pro"/>
                <a:ea typeface="Source Sans Pro"/>
                <a:cs typeface="Source Sans Pro"/>
                <a:sym typeface="Source Sans Pro"/>
              </a:endParaRPr>
            </a:p>
          </p:txBody>
        </p:sp>
        <p:pic>
          <p:nvPicPr>
            <p:cNvPr id="4123" name="Google Shape;4123;p342"/>
            <p:cNvPicPr preferRelativeResize="0"/>
            <p:nvPr/>
          </p:nvPicPr>
          <p:blipFill rotWithShape="1">
            <a:blip r:embed="rId3">
              <a:alphaModFix/>
            </a:blip>
            <a:srcRect/>
            <a:stretch/>
          </p:blipFill>
          <p:spPr>
            <a:xfrm>
              <a:off x="3120887" y="2691690"/>
              <a:ext cx="1306202" cy="1084150"/>
            </a:xfrm>
            <a:prstGeom prst="rect">
              <a:avLst/>
            </a:prstGeom>
            <a:noFill/>
            <a:ln>
              <a:noFill/>
            </a:ln>
          </p:spPr>
        </p:pic>
        <p:sp>
          <p:nvSpPr>
            <p:cNvPr id="4124" name="Google Shape;4124;p342"/>
            <p:cNvSpPr/>
            <p:nvPr/>
          </p:nvSpPr>
          <p:spPr>
            <a:xfrm flipH="1">
              <a:off x="116649" y="922425"/>
              <a:ext cx="3585900" cy="2032800"/>
            </a:xfrm>
            <a:prstGeom prst="cloudCallout">
              <a:avLst>
                <a:gd name="adj1" fmla="val -37626"/>
                <a:gd name="adj2" fmla="val 45312"/>
              </a:avLst>
            </a:prstGeom>
            <a:solidFill>
              <a:srgbClr val="000000"/>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fontAlgn="auto">
                <a:spcBef>
                  <a:spcPts val="0"/>
                </a:spcBef>
                <a:spcAft>
                  <a:spcPts val="0"/>
                </a:spcAft>
                <a:buClr>
                  <a:srgbClr val="000000"/>
                </a:buClr>
                <a:buSzPts val="1800"/>
              </a:pPr>
              <a:endParaRPr sz="1800" kern="0">
                <a:solidFill>
                  <a:srgbClr val="000000"/>
                </a:solidFill>
                <a:latin typeface="Calibri"/>
                <a:ea typeface="Calibri"/>
                <a:cs typeface="Calibri"/>
                <a:sym typeface="Calibri"/>
              </a:endParaRPr>
            </a:p>
          </p:txBody>
        </p:sp>
      </p:grpSp>
      <p:pic>
        <p:nvPicPr>
          <p:cNvPr id="4125" name="Google Shape;4125;p342"/>
          <p:cNvPicPr preferRelativeResize="0"/>
          <p:nvPr/>
        </p:nvPicPr>
        <p:blipFill rotWithShape="1">
          <a:blip r:embed="rId4">
            <a:alphaModFix/>
          </a:blip>
          <a:srcRect t="4933"/>
          <a:stretch/>
        </p:blipFill>
        <p:spPr>
          <a:xfrm>
            <a:off x="636370" y="1689336"/>
            <a:ext cx="2541900" cy="1379100"/>
          </a:xfrm>
          <a:prstGeom prst="roundRect">
            <a:avLst>
              <a:gd name="adj" fmla="val 16667"/>
            </a:avLst>
          </a:prstGeom>
          <a:noFill/>
          <a:ln>
            <a:noFill/>
          </a:ln>
        </p:spPr>
      </p:pic>
      <p:sp>
        <p:nvSpPr>
          <p:cNvPr id="4126" name="Google Shape;4126;p342"/>
          <p:cNvSpPr txBox="1"/>
          <p:nvPr/>
        </p:nvSpPr>
        <p:spPr>
          <a:xfrm>
            <a:off x="4056895" y="1764560"/>
            <a:ext cx="1061700" cy="1020600"/>
          </a:xfrm>
          <a:prstGeom prst="rect">
            <a:avLst/>
          </a:prstGeom>
          <a:noFill/>
          <a:ln>
            <a:noFill/>
          </a:ln>
        </p:spPr>
        <p:txBody>
          <a:bodyPr spcFirstLastPara="1" wrap="square" lIns="91425" tIns="91425" rIns="91425" bIns="91425" anchor="t" anchorCtr="0">
            <a:noAutofit/>
          </a:bodyPr>
          <a:lstStyle/>
          <a:p>
            <a:pPr algn="ctr" fontAlgn="auto">
              <a:spcBef>
                <a:spcPts val="0"/>
              </a:spcBef>
              <a:spcAft>
                <a:spcPts val="0"/>
              </a:spcAft>
              <a:buClr>
                <a:srgbClr val="FF0000"/>
              </a:buClr>
              <a:buSzPts val="8600"/>
            </a:pPr>
            <a:r>
              <a:rPr lang="en" sz="8600" kern="0">
                <a:solidFill>
                  <a:srgbClr val="FF0000"/>
                </a:solidFill>
                <a:latin typeface="Calibri"/>
                <a:ea typeface="Calibri"/>
                <a:cs typeface="Calibri"/>
                <a:sym typeface="Calibri"/>
              </a:rPr>
              <a:t>x</a:t>
            </a:r>
            <a:endParaRPr sz="6100" kern="0">
              <a:solidFill>
                <a:srgbClr val="FF0000"/>
              </a:solidFill>
              <a:latin typeface="Calibri"/>
              <a:ea typeface="Calibri"/>
              <a:cs typeface="Calibri"/>
              <a:sym typeface="Calibri"/>
            </a:endParaRPr>
          </a:p>
        </p:txBody>
      </p:sp>
      <p:sp>
        <p:nvSpPr>
          <p:cNvPr id="4127" name="Google Shape;4127;p342"/>
          <p:cNvSpPr txBox="1"/>
          <p:nvPr/>
        </p:nvSpPr>
        <p:spPr>
          <a:xfrm>
            <a:off x="337801" y="797010"/>
            <a:ext cx="9144000" cy="857400"/>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SzPts val="4000"/>
            </a:pPr>
            <a:r>
              <a:rPr lang="en" sz="3600" kern="0">
                <a:solidFill>
                  <a:srgbClr val="FFFFFF"/>
                </a:solidFill>
                <a:latin typeface="Source Sans Pro"/>
                <a:ea typeface="Source Sans Pro"/>
                <a:cs typeface="Source Sans Pro"/>
                <a:sym typeface="Source Sans Pro"/>
              </a:rPr>
              <a:t>Data &amp; ML Silos – Difficulty Productionizing</a:t>
            </a:r>
            <a:endParaRPr sz="3600" kern="0">
              <a:solidFill>
                <a:srgbClr val="FFFFFF"/>
              </a:solidFill>
              <a:latin typeface="Source Sans Pro"/>
              <a:ea typeface="Source Sans Pro"/>
              <a:cs typeface="Source Sans Pro"/>
              <a:sym typeface="Source Sans Pro"/>
            </a:endParaRPr>
          </a:p>
          <a:p>
            <a:pPr fontAlgn="auto">
              <a:spcBef>
                <a:spcPts val="0"/>
              </a:spcBef>
              <a:spcAft>
                <a:spcPts val="0"/>
              </a:spcAft>
              <a:buClr>
                <a:srgbClr val="000000"/>
              </a:buClr>
              <a:buSzPts val="4000"/>
            </a:pPr>
            <a:endParaRPr sz="4000" kern="0">
              <a:solidFill>
                <a:srgbClr val="FFFFFF"/>
              </a:solidFill>
              <a:latin typeface="Source Sans Pro"/>
              <a:ea typeface="Source Sans Pro"/>
              <a:cs typeface="Source Sans Pro"/>
              <a:sym typeface="Source Sans Pro"/>
            </a:endParaRPr>
          </a:p>
        </p:txBody>
      </p:sp>
      <p:grpSp>
        <p:nvGrpSpPr>
          <p:cNvPr id="4128" name="Google Shape;4128;p342"/>
          <p:cNvGrpSpPr/>
          <p:nvPr/>
        </p:nvGrpSpPr>
        <p:grpSpPr>
          <a:xfrm>
            <a:off x="4714675" y="1350354"/>
            <a:ext cx="6126049" cy="2856060"/>
            <a:chOff x="4499088" y="922425"/>
            <a:chExt cx="6126049" cy="2856060"/>
          </a:xfrm>
        </p:grpSpPr>
        <p:sp>
          <p:nvSpPr>
            <p:cNvPr id="4129" name="Google Shape;4129;p342"/>
            <p:cNvSpPr/>
            <p:nvPr/>
          </p:nvSpPr>
          <p:spPr>
            <a:xfrm>
              <a:off x="5098724" y="922425"/>
              <a:ext cx="3492000" cy="1994100"/>
            </a:xfrm>
            <a:prstGeom prst="cloudCallout">
              <a:avLst>
                <a:gd name="adj1" fmla="val -46625"/>
                <a:gd name="adj2" fmla="val 41234"/>
              </a:avLst>
            </a:prstGeom>
            <a:solidFill>
              <a:srgbClr val="000000"/>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fontAlgn="auto">
                <a:spcBef>
                  <a:spcPts val="0"/>
                </a:spcBef>
                <a:spcAft>
                  <a:spcPts val="0"/>
                </a:spcAft>
                <a:buClr>
                  <a:srgbClr val="000000"/>
                </a:buClr>
                <a:buSzPts val="1800"/>
              </a:pPr>
              <a:endParaRPr sz="1800" kern="0">
                <a:solidFill>
                  <a:srgbClr val="000000"/>
                </a:solidFill>
                <a:latin typeface="Calibri"/>
                <a:ea typeface="Calibri"/>
                <a:cs typeface="Calibri"/>
                <a:sym typeface="Calibri"/>
              </a:endParaRPr>
            </a:p>
          </p:txBody>
        </p:sp>
        <p:grpSp>
          <p:nvGrpSpPr>
            <p:cNvPr id="4130" name="Google Shape;4130;p342"/>
            <p:cNvGrpSpPr/>
            <p:nvPr/>
          </p:nvGrpSpPr>
          <p:grpSpPr>
            <a:xfrm>
              <a:off x="4499088" y="2694335"/>
              <a:ext cx="6126049" cy="1084150"/>
              <a:chOff x="4549013" y="2540485"/>
              <a:chExt cx="6126049" cy="1084150"/>
            </a:xfrm>
          </p:grpSpPr>
          <p:pic>
            <p:nvPicPr>
              <p:cNvPr id="4131" name="Google Shape;4131;p342"/>
              <p:cNvPicPr preferRelativeResize="0"/>
              <p:nvPr/>
            </p:nvPicPr>
            <p:blipFill rotWithShape="1">
              <a:blip r:embed="rId5">
                <a:alphaModFix/>
              </a:blip>
              <a:srcRect/>
              <a:stretch/>
            </p:blipFill>
            <p:spPr>
              <a:xfrm>
                <a:off x="4549013" y="2540485"/>
                <a:ext cx="1210942" cy="1084150"/>
              </a:xfrm>
              <a:prstGeom prst="rect">
                <a:avLst/>
              </a:prstGeom>
              <a:noFill/>
              <a:ln>
                <a:noFill/>
              </a:ln>
            </p:spPr>
          </p:pic>
          <p:sp>
            <p:nvSpPr>
              <p:cNvPr id="4132" name="Google Shape;4132;p342"/>
              <p:cNvSpPr txBox="1"/>
              <p:nvPr/>
            </p:nvSpPr>
            <p:spPr>
              <a:xfrm>
                <a:off x="6824262" y="2734325"/>
                <a:ext cx="3850800" cy="498900"/>
              </a:xfrm>
              <a:prstGeom prst="rect">
                <a:avLst/>
              </a:prstGeom>
              <a:noFill/>
              <a:ln>
                <a:noFill/>
              </a:ln>
            </p:spPr>
            <p:txBody>
              <a:bodyPr spcFirstLastPara="1" wrap="square" lIns="182875" tIns="45700" rIns="182875" bIns="45700" anchor="t" anchorCtr="0">
                <a:noAutofit/>
              </a:bodyPr>
              <a:lstStyle/>
              <a:p>
                <a:pPr fontAlgn="auto">
                  <a:spcBef>
                    <a:spcPts val="0"/>
                  </a:spcBef>
                  <a:spcAft>
                    <a:spcPts val="0"/>
                  </a:spcAft>
                  <a:buClr>
                    <a:srgbClr val="000000"/>
                  </a:buClr>
                  <a:buSzPts val="1900"/>
                </a:pPr>
                <a:r>
                  <a:rPr lang="en" sz="1900" kern="0">
                    <a:solidFill>
                      <a:srgbClr val="FFFFFF"/>
                    </a:solidFill>
                    <a:latin typeface="Source Sans Pro"/>
                    <a:ea typeface="Source Sans Pro"/>
                    <a:cs typeface="Source Sans Pro"/>
                    <a:sym typeface="Source Sans Pro"/>
                  </a:rPr>
                  <a:t>DATA ENGINEERS /  </a:t>
                </a:r>
                <a:endParaRPr sz="1400" kern="0">
                  <a:solidFill>
                    <a:srgbClr val="000000"/>
                  </a:solidFill>
                  <a:latin typeface="Arial"/>
                  <a:ea typeface="Arial"/>
                  <a:cs typeface="Arial"/>
                  <a:sym typeface="Arial"/>
                </a:endParaRPr>
              </a:p>
              <a:p>
                <a:pPr fontAlgn="auto">
                  <a:spcBef>
                    <a:spcPts val="0"/>
                  </a:spcBef>
                  <a:spcAft>
                    <a:spcPts val="0"/>
                  </a:spcAft>
                  <a:buClr>
                    <a:srgbClr val="000000"/>
                  </a:buClr>
                  <a:buSzPts val="1900"/>
                </a:pPr>
                <a:r>
                  <a:rPr lang="en" sz="1900" kern="0">
                    <a:solidFill>
                      <a:srgbClr val="FFFFFF"/>
                    </a:solidFill>
                    <a:latin typeface="Source Sans Pro"/>
                    <a:ea typeface="Source Sans Pro"/>
                    <a:cs typeface="Source Sans Pro"/>
                    <a:sym typeface="Source Sans Pro"/>
                  </a:rPr>
                  <a:t>SCIENTISTS / VIZ</a:t>
                </a:r>
                <a:endParaRPr sz="1900" kern="0">
                  <a:solidFill>
                    <a:srgbClr val="FFFFFF"/>
                  </a:solidFill>
                  <a:latin typeface="Source Sans Pro"/>
                  <a:ea typeface="Source Sans Pro"/>
                  <a:cs typeface="Source Sans Pro"/>
                  <a:sym typeface="Source Sans Pro"/>
                </a:endParaRPr>
              </a:p>
            </p:txBody>
          </p:sp>
        </p:grpSp>
      </p:grpSp>
      <p:grpSp>
        <p:nvGrpSpPr>
          <p:cNvPr id="4133" name="Google Shape;4133;p342"/>
          <p:cNvGrpSpPr/>
          <p:nvPr/>
        </p:nvGrpSpPr>
        <p:grpSpPr>
          <a:xfrm>
            <a:off x="5803112" y="1752781"/>
            <a:ext cx="2235911" cy="1259383"/>
            <a:chOff x="5587525" y="1324850"/>
            <a:chExt cx="2235911" cy="1259383"/>
          </a:xfrm>
        </p:grpSpPr>
        <p:pic>
          <p:nvPicPr>
            <p:cNvPr id="4134" name="Google Shape;4134;p342"/>
            <p:cNvPicPr preferRelativeResize="0"/>
            <p:nvPr/>
          </p:nvPicPr>
          <p:blipFill rotWithShape="1">
            <a:blip r:embed="rId6">
              <a:alphaModFix/>
            </a:blip>
            <a:srcRect/>
            <a:stretch/>
          </p:blipFill>
          <p:spPr>
            <a:xfrm>
              <a:off x="5608617" y="1367233"/>
              <a:ext cx="2214819" cy="1217000"/>
            </a:xfrm>
            <a:prstGeom prst="rect">
              <a:avLst/>
            </a:prstGeom>
            <a:noFill/>
            <a:ln>
              <a:noFill/>
            </a:ln>
          </p:spPr>
        </p:pic>
        <p:pic>
          <p:nvPicPr>
            <p:cNvPr id="4135" name="Google Shape;4135;p342"/>
            <p:cNvPicPr preferRelativeResize="0"/>
            <p:nvPr/>
          </p:nvPicPr>
          <p:blipFill rotWithShape="1">
            <a:blip r:embed="rId7">
              <a:alphaModFix/>
            </a:blip>
            <a:srcRect/>
            <a:stretch/>
          </p:blipFill>
          <p:spPr>
            <a:xfrm>
              <a:off x="5587525" y="1324850"/>
              <a:ext cx="1044000" cy="988500"/>
            </a:xfrm>
            <a:prstGeom prst="ellipse">
              <a:avLst/>
            </a:prstGeom>
            <a:noFill/>
            <a:ln>
              <a:noFill/>
            </a:ln>
          </p:spPr>
        </p:pic>
      </p:grpSp>
      <p:pic>
        <p:nvPicPr>
          <p:cNvPr id="4136" name="Google Shape;4136;p342"/>
          <p:cNvPicPr preferRelativeResize="0"/>
          <p:nvPr/>
        </p:nvPicPr>
        <p:blipFill rotWithShape="1">
          <a:blip r:embed="rId8">
            <a:alphaModFix/>
          </a:blip>
          <a:srcRect/>
          <a:stretch/>
        </p:blipFill>
        <p:spPr>
          <a:xfrm>
            <a:off x="6060063" y="2881353"/>
            <a:ext cx="253876" cy="200866"/>
          </a:xfrm>
          <a:prstGeom prst="rect">
            <a:avLst/>
          </a:prstGeom>
          <a:noFill/>
          <a:ln>
            <a:noFill/>
          </a:ln>
        </p:spPr>
      </p:pic>
      <p:pic>
        <p:nvPicPr>
          <p:cNvPr id="4137" name="Google Shape;4137;p342"/>
          <p:cNvPicPr preferRelativeResize="0"/>
          <p:nvPr/>
        </p:nvPicPr>
        <p:blipFill rotWithShape="1">
          <a:blip r:embed="rId9">
            <a:alphaModFix/>
          </a:blip>
          <a:srcRect/>
          <a:stretch/>
        </p:blipFill>
        <p:spPr>
          <a:xfrm>
            <a:off x="5523363" y="2395189"/>
            <a:ext cx="786277" cy="144731"/>
          </a:xfrm>
          <a:prstGeom prst="rect">
            <a:avLst/>
          </a:prstGeom>
          <a:noFill/>
          <a:ln>
            <a:noFill/>
          </a:ln>
        </p:spPr>
      </p:pic>
      <p:cxnSp>
        <p:nvCxnSpPr>
          <p:cNvPr id="4138" name="Google Shape;4138;p342"/>
          <p:cNvCxnSpPr/>
          <p:nvPr/>
        </p:nvCxnSpPr>
        <p:spPr>
          <a:xfrm>
            <a:off x="0" y="4217480"/>
            <a:ext cx="3248700" cy="0"/>
          </a:xfrm>
          <a:prstGeom prst="straightConnector1">
            <a:avLst/>
          </a:prstGeom>
          <a:noFill/>
          <a:ln w="38100" cap="flat" cmpd="sng">
            <a:solidFill>
              <a:srgbClr val="FFFFFF"/>
            </a:solidFill>
            <a:prstDash val="solid"/>
            <a:round/>
            <a:headEnd type="none" w="sm" len="sm"/>
            <a:tailEnd type="none" w="sm" len="sm"/>
          </a:ln>
        </p:spPr>
      </p:cxnSp>
      <p:cxnSp>
        <p:nvCxnSpPr>
          <p:cNvPr id="4139" name="Google Shape;4139;p342"/>
          <p:cNvCxnSpPr/>
          <p:nvPr/>
        </p:nvCxnSpPr>
        <p:spPr>
          <a:xfrm>
            <a:off x="5916500" y="4213765"/>
            <a:ext cx="3420900" cy="0"/>
          </a:xfrm>
          <a:prstGeom prst="straightConnector1">
            <a:avLst/>
          </a:prstGeom>
          <a:noFill/>
          <a:ln w="38100" cap="flat" cmpd="sng">
            <a:solidFill>
              <a:srgbClr val="FFFFFF"/>
            </a:solidFill>
            <a:prstDash val="solid"/>
            <a:round/>
            <a:headEnd type="none" w="sm" len="sm"/>
            <a:tailEnd type="none" w="sm" len="sm"/>
          </a:ln>
        </p:spPr>
      </p:cxnSp>
      <p:sp>
        <p:nvSpPr>
          <p:cNvPr id="4140" name="Google Shape;4140;p342"/>
          <p:cNvSpPr/>
          <p:nvPr/>
        </p:nvSpPr>
        <p:spPr>
          <a:xfrm>
            <a:off x="3509712" y="1446460"/>
            <a:ext cx="2077800" cy="307800"/>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SzPts val="1400"/>
            </a:pPr>
            <a:r>
              <a:rPr lang="en" sz="1400" kern="0">
                <a:solidFill>
                  <a:srgbClr val="FFFFFF"/>
                </a:solidFill>
                <a:latin typeface="Source Sans Pro"/>
                <a:ea typeface="Source Sans Pro"/>
                <a:cs typeface="Source Sans Pro"/>
                <a:sym typeface="Source Sans Pro"/>
              </a:rPr>
              <a:t>SANBOX / DEVELOPMENT</a:t>
            </a:r>
            <a:endParaRPr sz="1400" kern="0">
              <a:solidFill>
                <a:srgbClr val="000000"/>
              </a:solidFill>
              <a:latin typeface="Arial"/>
              <a:ea typeface="Arial"/>
              <a:cs typeface="Arial"/>
              <a:sym typeface="Arial"/>
            </a:endParaRPr>
          </a:p>
        </p:txBody>
      </p:sp>
      <p:sp>
        <p:nvSpPr>
          <p:cNvPr id="4141" name="Google Shape;4141;p342"/>
          <p:cNvSpPr/>
          <p:nvPr/>
        </p:nvSpPr>
        <p:spPr>
          <a:xfrm>
            <a:off x="3388182" y="4203770"/>
            <a:ext cx="2369700" cy="307800"/>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SzPts val="1400"/>
            </a:pPr>
            <a:r>
              <a:rPr lang="en" sz="1400" kern="0">
                <a:solidFill>
                  <a:srgbClr val="FFFFFF"/>
                </a:solidFill>
                <a:latin typeface="Source Sans Pro"/>
                <a:ea typeface="Source Sans Pro"/>
                <a:cs typeface="Source Sans Pro"/>
                <a:sym typeface="Source Sans Pro"/>
              </a:rPr>
              <a:t>PRODUCTION ENVIRONMENT</a:t>
            </a:r>
            <a:endParaRPr sz="1400" kern="0">
              <a:solidFill>
                <a:srgbClr val="000000"/>
              </a:solidFill>
              <a:latin typeface="Arial"/>
              <a:ea typeface="Arial"/>
              <a:cs typeface="Arial"/>
              <a:sym typeface="Arial"/>
            </a:endParaRPr>
          </a:p>
        </p:txBody>
      </p:sp>
      <p:grpSp>
        <p:nvGrpSpPr>
          <p:cNvPr id="4142" name="Google Shape;4142;p342"/>
          <p:cNvGrpSpPr/>
          <p:nvPr/>
        </p:nvGrpSpPr>
        <p:grpSpPr>
          <a:xfrm>
            <a:off x="279194" y="4715580"/>
            <a:ext cx="2352524" cy="620700"/>
            <a:chOff x="487350" y="1160338"/>
            <a:chExt cx="2352524" cy="620700"/>
          </a:xfrm>
        </p:grpSpPr>
        <p:sp>
          <p:nvSpPr>
            <p:cNvPr id="4143" name="Google Shape;4143;p342"/>
            <p:cNvSpPr/>
            <p:nvPr/>
          </p:nvSpPr>
          <p:spPr>
            <a:xfrm>
              <a:off x="487350" y="1160338"/>
              <a:ext cx="903300" cy="620700"/>
            </a:xfrm>
            <a:prstGeom prst="rect">
              <a:avLst/>
            </a:prstGeom>
            <a:noFill/>
            <a:ln w="38100" cap="flat" cmpd="sng">
              <a:solidFill>
                <a:srgbClr val="D8D8D8"/>
              </a:solidFill>
              <a:prstDash val="solid"/>
              <a:round/>
              <a:headEnd type="none" w="sm" len="sm"/>
              <a:tailEnd type="none" w="sm" len="sm"/>
            </a:ln>
          </p:spPr>
          <p:txBody>
            <a:bodyPr spcFirstLastPara="1" wrap="square" lIns="68575" tIns="34275" rIns="68575" bIns="34275" anchor="ctr" anchorCtr="0">
              <a:noAutofit/>
            </a:bodyPr>
            <a:lstStyle/>
            <a:p>
              <a:pPr algn="ctr" fontAlgn="auto">
                <a:spcBef>
                  <a:spcPts val="0"/>
                </a:spcBef>
                <a:spcAft>
                  <a:spcPts val="0"/>
                </a:spcAft>
                <a:buClr>
                  <a:srgbClr val="000000"/>
                </a:buClr>
                <a:buSzPts val="1400"/>
              </a:pPr>
              <a:r>
                <a:rPr lang="en" sz="1400" kern="0">
                  <a:solidFill>
                    <a:srgbClr val="FFFFFF"/>
                  </a:solidFill>
                  <a:latin typeface="Source Sans Pro Light"/>
                  <a:ea typeface="Source Sans Pro Light"/>
                  <a:cs typeface="Source Sans Pro Light"/>
                  <a:sym typeface="Source Sans Pro Light"/>
                </a:rPr>
                <a:t>Raw Data</a:t>
              </a:r>
              <a:endParaRPr sz="1400" kern="0">
                <a:solidFill>
                  <a:srgbClr val="FFFFFF"/>
                </a:solidFill>
                <a:latin typeface="Source Sans Pro Light"/>
                <a:ea typeface="Source Sans Pro Light"/>
                <a:cs typeface="Source Sans Pro Light"/>
                <a:sym typeface="Source Sans Pro Light"/>
              </a:endParaRPr>
            </a:p>
          </p:txBody>
        </p:sp>
        <p:sp>
          <p:nvSpPr>
            <p:cNvPr id="4144" name="Google Shape;4144;p342"/>
            <p:cNvSpPr/>
            <p:nvPr/>
          </p:nvSpPr>
          <p:spPr>
            <a:xfrm>
              <a:off x="1936574" y="1160338"/>
              <a:ext cx="903300" cy="620700"/>
            </a:xfrm>
            <a:prstGeom prst="rect">
              <a:avLst/>
            </a:prstGeom>
            <a:noFill/>
            <a:ln w="38100" cap="flat" cmpd="sng">
              <a:solidFill>
                <a:srgbClr val="D8D8D8"/>
              </a:solidFill>
              <a:prstDash val="solid"/>
              <a:round/>
              <a:headEnd type="none" w="sm" len="sm"/>
              <a:tailEnd type="none" w="sm" len="sm"/>
            </a:ln>
          </p:spPr>
          <p:txBody>
            <a:bodyPr spcFirstLastPara="1" wrap="square" lIns="68575" tIns="34275" rIns="68575" bIns="34275" anchor="ctr" anchorCtr="0">
              <a:noAutofit/>
            </a:bodyPr>
            <a:lstStyle/>
            <a:p>
              <a:pPr algn="ctr" fontAlgn="auto">
                <a:spcBef>
                  <a:spcPts val="0"/>
                </a:spcBef>
                <a:spcAft>
                  <a:spcPts val="0"/>
                </a:spcAft>
                <a:buClr>
                  <a:srgbClr val="000000"/>
                </a:buClr>
                <a:buSzPts val="1400"/>
              </a:pPr>
              <a:r>
                <a:rPr lang="en" sz="1400" kern="0">
                  <a:solidFill>
                    <a:srgbClr val="FFFFFF"/>
                  </a:solidFill>
                  <a:latin typeface="Source Sans Pro Light"/>
                  <a:ea typeface="Source Sans Pro Light"/>
                  <a:cs typeface="Source Sans Pro Light"/>
                  <a:sym typeface="Source Sans Pro Light"/>
                </a:rPr>
                <a:t>Data Prep</a:t>
              </a:r>
              <a:endParaRPr sz="1400" kern="0">
                <a:solidFill>
                  <a:srgbClr val="FFFFFF"/>
                </a:solidFill>
                <a:latin typeface="Source Sans Pro Light"/>
                <a:ea typeface="Source Sans Pro Light"/>
                <a:cs typeface="Source Sans Pro Light"/>
                <a:sym typeface="Source Sans Pro Light"/>
              </a:endParaRPr>
            </a:p>
          </p:txBody>
        </p:sp>
        <p:sp>
          <p:nvSpPr>
            <p:cNvPr id="4145" name="Google Shape;4145;p342"/>
            <p:cNvSpPr/>
            <p:nvPr/>
          </p:nvSpPr>
          <p:spPr>
            <a:xfrm>
              <a:off x="1574798" y="1409113"/>
              <a:ext cx="201900" cy="187200"/>
            </a:xfrm>
            <a:prstGeom prst="rightArrow">
              <a:avLst>
                <a:gd name="adj1" fmla="val 50000"/>
                <a:gd name="adj2" fmla="val 50000"/>
              </a:avLst>
            </a:prstGeom>
            <a:solidFill>
              <a:srgbClr val="30AFC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fontAlgn="auto">
                <a:spcBef>
                  <a:spcPts val="0"/>
                </a:spcBef>
                <a:spcAft>
                  <a:spcPts val="0"/>
                </a:spcAft>
                <a:buClr>
                  <a:srgbClr val="000000"/>
                </a:buClr>
                <a:buSzPts val="1800"/>
              </a:pPr>
              <a:endParaRPr sz="1800" kern="0">
                <a:solidFill>
                  <a:srgbClr val="000000"/>
                </a:solidFill>
                <a:latin typeface="Calibri"/>
                <a:ea typeface="Calibri"/>
                <a:cs typeface="Calibri"/>
                <a:sym typeface="Calibri"/>
              </a:endParaRPr>
            </a:p>
          </p:txBody>
        </p:sp>
      </p:grpSp>
      <p:grpSp>
        <p:nvGrpSpPr>
          <p:cNvPr id="4146" name="Google Shape;4146;p342"/>
          <p:cNvGrpSpPr/>
          <p:nvPr/>
        </p:nvGrpSpPr>
        <p:grpSpPr>
          <a:xfrm>
            <a:off x="2760037" y="4715580"/>
            <a:ext cx="2819306" cy="620700"/>
            <a:chOff x="2968193" y="1160338"/>
            <a:chExt cx="2819306" cy="620700"/>
          </a:xfrm>
        </p:grpSpPr>
        <p:sp>
          <p:nvSpPr>
            <p:cNvPr id="4147" name="Google Shape;4147;p342"/>
            <p:cNvSpPr/>
            <p:nvPr/>
          </p:nvSpPr>
          <p:spPr>
            <a:xfrm>
              <a:off x="4775599" y="1160338"/>
              <a:ext cx="1011900" cy="620700"/>
            </a:xfrm>
            <a:prstGeom prst="rect">
              <a:avLst/>
            </a:prstGeom>
            <a:noFill/>
            <a:ln w="38100" cap="flat" cmpd="sng">
              <a:solidFill>
                <a:srgbClr val="D8D8D8"/>
              </a:solidFill>
              <a:prstDash val="solid"/>
              <a:round/>
              <a:headEnd type="none" w="sm" len="sm"/>
              <a:tailEnd type="none" w="sm" len="sm"/>
            </a:ln>
          </p:spPr>
          <p:txBody>
            <a:bodyPr spcFirstLastPara="1" wrap="square" lIns="68575" tIns="34275" rIns="68575" bIns="34275" anchor="ctr" anchorCtr="0">
              <a:noAutofit/>
            </a:bodyPr>
            <a:lstStyle/>
            <a:p>
              <a:pPr algn="ctr" fontAlgn="auto">
                <a:spcBef>
                  <a:spcPts val="0"/>
                </a:spcBef>
                <a:spcAft>
                  <a:spcPts val="0"/>
                </a:spcAft>
                <a:buClr>
                  <a:srgbClr val="000000"/>
                </a:buClr>
                <a:buSzPts val="1400"/>
              </a:pPr>
              <a:r>
                <a:rPr lang="en" sz="1400" kern="0">
                  <a:solidFill>
                    <a:srgbClr val="FFFFFF"/>
                  </a:solidFill>
                  <a:latin typeface="Source Sans Pro Light"/>
                  <a:ea typeface="Source Sans Pro Light"/>
                  <a:cs typeface="Source Sans Pro Light"/>
                  <a:sym typeface="Source Sans Pro Light"/>
                </a:rPr>
                <a:t>Train</a:t>
              </a:r>
              <a:endParaRPr sz="1400" kern="0">
                <a:solidFill>
                  <a:srgbClr val="FFFFFF"/>
                </a:solidFill>
                <a:latin typeface="Source Sans Pro Light"/>
                <a:ea typeface="Source Sans Pro Light"/>
                <a:cs typeface="Source Sans Pro Light"/>
                <a:sym typeface="Source Sans Pro Light"/>
              </a:endParaRPr>
            </a:p>
          </p:txBody>
        </p:sp>
        <p:sp>
          <p:nvSpPr>
            <p:cNvPr id="4148" name="Google Shape;4148;p342"/>
            <p:cNvSpPr/>
            <p:nvPr/>
          </p:nvSpPr>
          <p:spPr>
            <a:xfrm>
              <a:off x="3290975" y="1160338"/>
              <a:ext cx="1011900" cy="620700"/>
            </a:xfrm>
            <a:prstGeom prst="rect">
              <a:avLst/>
            </a:prstGeom>
            <a:noFill/>
            <a:ln w="38100" cap="flat" cmpd="sng">
              <a:solidFill>
                <a:srgbClr val="D8D8D8"/>
              </a:solidFill>
              <a:prstDash val="solid"/>
              <a:round/>
              <a:headEnd type="none" w="sm" len="sm"/>
              <a:tailEnd type="none" w="sm" len="sm"/>
            </a:ln>
          </p:spPr>
          <p:txBody>
            <a:bodyPr spcFirstLastPara="1" wrap="square" lIns="68575" tIns="34275" rIns="68575" bIns="34275" anchor="ctr" anchorCtr="0">
              <a:noAutofit/>
            </a:bodyPr>
            <a:lstStyle/>
            <a:p>
              <a:pPr algn="ctr" fontAlgn="auto">
                <a:spcBef>
                  <a:spcPts val="0"/>
                </a:spcBef>
                <a:spcAft>
                  <a:spcPts val="0"/>
                </a:spcAft>
                <a:buClr>
                  <a:srgbClr val="000000"/>
                </a:buClr>
                <a:buSzPts val="1400"/>
              </a:pPr>
              <a:r>
                <a:rPr lang="en" sz="1400" kern="0">
                  <a:solidFill>
                    <a:srgbClr val="FFFFFF"/>
                  </a:solidFill>
                  <a:latin typeface="Source Sans Pro Light"/>
                  <a:ea typeface="Source Sans Pro Light"/>
                  <a:cs typeface="Source Sans Pro Light"/>
                  <a:sym typeface="Source Sans Pro Light"/>
                </a:rPr>
                <a:t>Featurize</a:t>
              </a:r>
              <a:endParaRPr sz="1400" kern="0">
                <a:solidFill>
                  <a:srgbClr val="FFFFFF"/>
                </a:solidFill>
                <a:latin typeface="Source Sans Pro Light"/>
                <a:ea typeface="Source Sans Pro Light"/>
                <a:cs typeface="Source Sans Pro Light"/>
                <a:sym typeface="Source Sans Pro Light"/>
              </a:endParaRPr>
            </a:p>
          </p:txBody>
        </p:sp>
        <p:sp>
          <p:nvSpPr>
            <p:cNvPr id="4149" name="Google Shape;4149;p342"/>
            <p:cNvSpPr/>
            <p:nvPr/>
          </p:nvSpPr>
          <p:spPr>
            <a:xfrm>
              <a:off x="2968193" y="1409113"/>
              <a:ext cx="201900" cy="187200"/>
            </a:xfrm>
            <a:prstGeom prst="rightArrow">
              <a:avLst>
                <a:gd name="adj1" fmla="val 50000"/>
                <a:gd name="adj2" fmla="val 50000"/>
              </a:avLst>
            </a:prstGeom>
            <a:solidFill>
              <a:srgbClr val="30AFC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fontAlgn="auto">
                <a:spcBef>
                  <a:spcPts val="0"/>
                </a:spcBef>
                <a:spcAft>
                  <a:spcPts val="0"/>
                </a:spcAft>
                <a:buClr>
                  <a:srgbClr val="000000"/>
                </a:buClr>
                <a:buSzPts val="1800"/>
              </a:pPr>
              <a:endParaRPr sz="1800" kern="0">
                <a:solidFill>
                  <a:srgbClr val="000000"/>
                </a:solidFill>
                <a:latin typeface="Calibri"/>
                <a:ea typeface="Calibri"/>
                <a:cs typeface="Calibri"/>
                <a:sym typeface="Calibri"/>
              </a:endParaRPr>
            </a:p>
          </p:txBody>
        </p:sp>
        <p:sp>
          <p:nvSpPr>
            <p:cNvPr id="4150" name="Google Shape;4150;p342"/>
            <p:cNvSpPr/>
            <p:nvPr/>
          </p:nvSpPr>
          <p:spPr>
            <a:xfrm>
              <a:off x="4448684" y="1420010"/>
              <a:ext cx="201900" cy="187200"/>
            </a:xfrm>
            <a:prstGeom prst="rightArrow">
              <a:avLst>
                <a:gd name="adj1" fmla="val 50000"/>
                <a:gd name="adj2" fmla="val 50000"/>
              </a:avLst>
            </a:prstGeom>
            <a:solidFill>
              <a:srgbClr val="30AFC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fontAlgn="auto">
                <a:spcBef>
                  <a:spcPts val="0"/>
                </a:spcBef>
                <a:spcAft>
                  <a:spcPts val="0"/>
                </a:spcAft>
                <a:buClr>
                  <a:srgbClr val="000000"/>
                </a:buClr>
                <a:buSzPts val="1800"/>
              </a:pPr>
              <a:endParaRPr sz="1800" kern="0">
                <a:solidFill>
                  <a:srgbClr val="000000"/>
                </a:solidFill>
                <a:latin typeface="Calibri"/>
                <a:ea typeface="Calibri"/>
                <a:cs typeface="Calibri"/>
                <a:sym typeface="Calibri"/>
              </a:endParaRPr>
            </a:p>
          </p:txBody>
        </p:sp>
      </p:grpSp>
      <p:grpSp>
        <p:nvGrpSpPr>
          <p:cNvPr id="4151" name="Google Shape;4151;p342"/>
          <p:cNvGrpSpPr/>
          <p:nvPr/>
        </p:nvGrpSpPr>
        <p:grpSpPr>
          <a:xfrm>
            <a:off x="5688409" y="4715570"/>
            <a:ext cx="2850013" cy="620711"/>
            <a:chOff x="5896565" y="1160327"/>
            <a:chExt cx="2850013" cy="620711"/>
          </a:xfrm>
        </p:grpSpPr>
        <p:sp>
          <p:nvSpPr>
            <p:cNvPr id="4152" name="Google Shape;4152;p342"/>
            <p:cNvSpPr/>
            <p:nvPr/>
          </p:nvSpPr>
          <p:spPr>
            <a:xfrm>
              <a:off x="6197601" y="1160327"/>
              <a:ext cx="1140600" cy="620700"/>
            </a:xfrm>
            <a:prstGeom prst="rect">
              <a:avLst/>
            </a:prstGeom>
            <a:solidFill>
              <a:srgbClr val="000000"/>
            </a:solidFill>
            <a:ln w="38100" cap="flat" cmpd="sng">
              <a:solidFill>
                <a:srgbClr val="D8D8D8"/>
              </a:solidFill>
              <a:prstDash val="solid"/>
              <a:round/>
              <a:headEnd type="none" w="sm" len="sm"/>
              <a:tailEnd type="none" w="sm" len="sm"/>
            </a:ln>
          </p:spPr>
          <p:txBody>
            <a:bodyPr spcFirstLastPara="1" wrap="square" lIns="68575" tIns="34275" rIns="68575" bIns="34275" anchor="ctr" anchorCtr="0">
              <a:noAutofit/>
            </a:bodyPr>
            <a:lstStyle/>
            <a:p>
              <a:pPr algn="ctr" fontAlgn="auto">
                <a:spcBef>
                  <a:spcPts val="0"/>
                </a:spcBef>
                <a:spcAft>
                  <a:spcPts val="0"/>
                </a:spcAft>
                <a:buClr>
                  <a:srgbClr val="000000"/>
                </a:buClr>
                <a:buSzPts val="1400"/>
              </a:pPr>
              <a:r>
                <a:rPr lang="en" sz="1400" kern="0">
                  <a:solidFill>
                    <a:srgbClr val="FFFFFF"/>
                  </a:solidFill>
                  <a:latin typeface="Source Sans Pro Light"/>
                  <a:ea typeface="Source Sans Pro Light"/>
                  <a:cs typeface="Source Sans Pro Light"/>
                  <a:sym typeface="Source Sans Pro Light"/>
                </a:rPr>
                <a:t>Score/Serve</a:t>
              </a:r>
              <a:endParaRPr sz="1400" kern="0">
                <a:solidFill>
                  <a:srgbClr val="FFFFFF"/>
                </a:solidFill>
                <a:latin typeface="Source Sans Pro Light"/>
                <a:ea typeface="Source Sans Pro Light"/>
                <a:cs typeface="Source Sans Pro Light"/>
                <a:sym typeface="Source Sans Pro Light"/>
              </a:endParaRPr>
            </a:p>
            <a:p>
              <a:pPr algn="ctr" fontAlgn="auto">
                <a:spcBef>
                  <a:spcPts val="0"/>
                </a:spcBef>
                <a:spcAft>
                  <a:spcPts val="0"/>
                </a:spcAft>
                <a:buClr>
                  <a:srgbClr val="000000"/>
                </a:buClr>
                <a:buSzPts val="1400"/>
              </a:pPr>
              <a:r>
                <a:rPr lang="en" sz="1100" kern="0">
                  <a:solidFill>
                    <a:srgbClr val="FFFFFF"/>
                  </a:solidFill>
                  <a:latin typeface="Source Sans Pro Light"/>
                  <a:ea typeface="Source Sans Pro Light"/>
                  <a:cs typeface="Source Sans Pro Light"/>
                  <a:sym typeface="Source Sans Pro Light"/>
                </a:rPr>
                <a:t>Batch + Realtime</a:t>
              </a:r>
              <a:endParaRPr sz="1100" kern="0">
                <a:solidFill>
                  <a:srgbClr val="FFFFFF"/>
                </a:solidFill>
                <a:latin typeface="Source Sans Pro Light"/>
                <a:ea typeface="Source Sans Pro Light"/>
                <a:cs typeface="Source Sans Pro Light"/>
                <a:sym typeface="Source Sans Pro Light"/>
              </a:endParaRPr>
            </a:p>
          </p:txBody>
        </p:sp>
        <p:sp>
          <p:nvSpPr>
            <p:cNvPr id="4153" name="Google Shape;4153;p342"/>
            <p:cNvSpPr/>
            <p:nvPr/>
          </p:nvSpPr>
          <p:spPr>
            <a:xfrm>
              <a:off x="7708578" y="1160338"/>
              <a:ext cx="1038000" cy="620700"/>
            </a:xfrm>
            <a:prstGeom prst="rect">
              <a:avLst/>
            </a:prstGeom>
            <a:solidFill>
              <a:srgbClr val="000000"/>
            </a:solidFill>
            <a:ln w="38100" cap="flat" cmpd="sng">
              <a:solidFill>
                <a:srgbClr val="D8D8D8"/>
              </a:solidFill>
              <a:prstDash val="solid"/>
              <a:round/>
              <a:headEnd type="none" w="sm" len="sm"/>
              <a:tailEnd type="none" w="sm" len="sm"/>
            </a:ln>
          </p:spPr>
          <p:txBody>
            <a:bodyPr spcFirstLastPara="1" wrap="square" lIns="68575" tIns="34275" rIns="68575" bIns="34275" anchor="ctr" anchorCtr="0">
              <a:noAutofit/>
            </a:bodyPr>
            <a:lstStyle/>
            <a:p>
              <a:pPr algn="ctr" fontAlgn="auto">
                <a:spcBef>
                  <a:spcPts val="0"/>
                </a:spcBef>
                <a:spcAft>
                  <a:spcPts val="0"/>
                </a:spcAft>
                <a:buClr>
                  <a:srgbClr val="000000"/>
                </a:buClr>
                <a:buSzPts val="1400"/>
              </a:pPr>
              <a:r>
                <a:rPr lang="en" sz="1400" kern="0">
                  <a:solidFill>
                    <a:srgbClr val="FFFFFF"/>
                  </a:solidFill>
                  <a:latin typeface="Source Sans Pro Light"/>
                  <a:ea typeface="Source Sans Pro Light"/>
                  <a:cs typeface="Source Sans Pro Light"/>
                  <a:sym typeface="Source Sans Pro Light"/>
                </a:rPr>
                <a:t>Monitor Alert, Debug</a:t>
              </a:r>
              <a:endParaRPr sz="1400" kern="0">
                <a:solidFill>
                  <a:srgbClr val="FFFFFF"/>
                </a:solidFill>
                <a:latin typeface="Source Sans Pro Light"/>
                <a:ea typeface="Source Sans Pro Light"/>
                <a:cs typeface="Source Sans Pro Light"/>
                <a:sym typeface="Source Sans Pro Light"/>
              </a:endParaRPr>
            </a:p>
          </p:txBody>
        </p:sp>
        <p:sp>
          <p:nvSpPr>
            <p:cNvPr id="4154" name="Google Shape;4154;p342"/>
            <p:cNvSpPr/>
            <p:nvPr/>
          </p:nvSpPr>
          <p:spPr>
            <a:xfrm>
              <a:off x="5896565" y="1420010"/>
              <a:ext cx="201900" cy="187200"/>
            </a:xfrm>
            <a:prstGeom prst="rightArrow">
              <a:avLst>
                <a:gd name="adj1" fmla="val 50000"/>
                <a:gd name="adj2" fmla="val 50000"/>
              </a:avLst>
            </a:prstGeom>
            <a:solidFill>
              <a:srgbClr val="30AFC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fontAlgn="auto">
                <a:spcBef>
                  <a:spcPts val="0"/>
                </a:spcBef>
                <a:spcAft>
                  <a:spcPts val="0"/>
                </a:spcAft>
                <a:buClr>
                  <a:srgbClr val="000000"/>
                </a:buClr>
                <a:buSzPts val="1800"/>
              </a:pPr>
              <a:endParaRPr sz="1800" kern="0">
                <a:solidFill>
                  <a:srgbClr val="000000"/>
                </a:solidFill>
                <a:latin typeface="Calibri"/>
                <a:ea typeface="Calibri"/>
                <a:cs typeface="Calibri"/>
                <a:sym typeface="Calibri"/>
              </a:endParaRPr>
            </a:p>
          </p:txBody>
        </p:sp>
        <p:sp>
          <p:nvSpPr>
            <p:cNvPr id="4155" name="Google Shape;4155;p342"/>
            <p:cNvSpPr/>
            <p:nvPr/>
          </p:nvSpPr>
          <p:spPr>
            <a:xfrm>
              <a:off x="7420565" y="1420010"/>
              <a:ext cx="201900" cy="187200"/>
            </a:xfrm>
            <a:prstGeom prst="rightArrow">
              <a:avLst>
                <a:gd name="adj1" fmla="val 50000"/>
                <a:gd name="adj2" fmla="val 50000"/>
              </a:avLst>
            </a:prstGeom>
            <a:solidFill>
              <a:srgbClr val="30AFC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fontAlgn="auto">
                <a:spcBef>
                  <a:spcPts val="0"/>
                </a:spcBef>
                <a:spcAft>
                  <a:spcPts val="0"/>
                </a:spcAft>
                <a:buClr>
                  <a:srgbClr val="000000"/>
                </a:buClr>
                <a:buSzPts val="1800"/>
              </a:pPr>
              <a:endParaRPr sz="1800" kern="0">
                <a:solidFill>
                  <a:srgbClr val="000000"/>
                </a:solidFill>
                <a:latin typeface="Calibri"/>
                <a:ea typeface="Calibri"/>
                <a:cs typeface="Calibri"/>
                <a:sym typeface="Calibri"/>
              </a:endParaRPr>
            </a:p>
          </p:txBody>
        </p:sp>
      </p:grpSp>
      <p:grpSp>
        <p:nvGrpSpPr>
          <p:cNvPr id="4156" name="Google Shape;4156;p342"/>
          <p:cNvGrpSpPr/>
          <p:nvPr/>
        </p:nvGrpSpPr>
        <p:grpSpPr>
          <a:xfrm>
            <a:off x="1927719" y="5032168"/>
            <a:ext cx="5656450" cy="881400"/>
            <a:chOff x="2135875" y="1476927"/>
            <a:chExt cx="5656450" cy="881400"/>
          </a:xfrm>
        </p:grpSpPr>
        <p:sp>
          <p:nvSpPr>
            <p:cNvPr id="4157" name="Google Shape;4157;p342"/>
            <p:cNvSpPr/>
            <p:nvPr/>
          </p:nvSpPr>
          <p:spPr>
            <a:xfrm flipH="1">
              <a:off x="2135875" y="1476927"/>
              <a:ext cx="5645700" cy="881400"/>
            </a:xfrm>
            <a:prstGeom prst="arc">
              <a:avLst>
                <a:gd name="adj1" fmla="val 21546815"/>
                <a:gd name="adj2" fmla="val 10785430"/>
              </a:avLst>
            </a:prstGeom>
            <a:noFill/>
            <a:ln w="76200" cap="flat" cmpd="sng">
              <a:solidFill>
                <a:schemeClr val="accent1"/>
              </a:solidFill>
              <a:prstDash val="solid"/>
              <a:miter lim="8000"/>
              <a:headEnd type="triangle" w="sm" len="sm"/>
              <a:tailEnd type="none" w="sm" len="sm"/>
            </a:ln>
          </p:spPr>
          <p:txBody>
            <a:bodyPr spcFirstLastPara="1" wrap="square" lIns="91425" tIns="91425" rIns="91425" bIns="91425" anchor="ctr" anchorCtr="0">
              <a:noAutofit/>
            </a:bodyPr>
            <a:lstStyle/>
            <a:p>
              <a:pPr fontAlgn="auto">
                <a:spcBef>
                  <a:spcPts val="0"/>
                </a:spcBef>
                <a:spcAft>
                  <a:spcPts val="0"/>
                </a:spcAft>
                <a:buClr>
                  <a:srgbClr val="000000"/>
                </a:buClr>
                <a:buSzPts val="1500"/>
              </a:pPr>
              <a:endParaRPr sz="1500" kern="0">
                <a:solidFill>
                  <a:srgbClr val="000000"/>
                </a:solidFill>
                <a:latin typeface="Arial"/>
                <a:ea typeface="Arial"/>
                <a:cs typeface="Arial"/>
                <a:sym typeface="Arial"/>
              </a:endParaRPr>
            </a:p>
          </p:txBody>
        </p:sp>
        <p:sp>
          <p:nvSpPr>
            <p:cNvPr id="4158" name="Google Shape;4158;p342"/>
            <p:cNvSpPr/>
            <p:nvPr/>
          </p:nvSpPr>
          <p:spPr>
            <a:xfrm flipH="1">
              <a:off x="5535725" y="1537638"/>
              <a:ext cx="2256600" cy="685500"/>
            </a:xfrm>
            <a:prstGeom prst="arc">
              <a:avLst>
                <a:gd name="adj1" fmla="val 21546815"/>
                <a:gd name="adj2" fmla="val 10785430"/>
              </a:avLst>
            </a:prstGeom>
            <a:noFill/>
            <a:ln w="76200" cap="flat" cmpd="sng">
              <a:solidFill>
                <a:schemeClr val="accent1"/>
              </a:solidFill>
              <a:prstDash val="solid"/>
              <a:miter lim="8000"/>
              <a:headEnd type="triangle" w="sm" len="sm"/>
              <a:tailEnd type="none" w="sm" len="sm"/>
            </a:ln>
          </p:spPr>
          <p:txBody>
            <a:bodyPr spcFirstLastPara="1" wrap="square" lIns="91425" tIns="91425" rIns="91425" bIns="91425" anchor="ctr" anchorCtr="0">
              <a:noAutofit/>
            </a:bodyPr>
            <a:lstStyle/>
            <a:p>
              <a:pPr fontAlgn="auto">
                <a:spcBef>
                  <a:spcPts val="0"/>
                </a:spcBef>
                <a:spcAft>
                  <a:spcPts val="0"/>
                </a:spcAft>
                <a:buClr>
                  <a:srgbClr val="000000"/>
                </a:buClr>
                <a:buSzPts val="1400"/>
              </a:pPr>
              <a:endParaRPr sz="1400" kern="0">
                <a:solidFill>
                  <a:srgbClr val="000000"/>
                </a:solidFill>
                <a:latin typeface="Arial"/>
                <a:ea typeface="Arial"/>
                <a:cs typeface="Arial"/>
                <a:sym typeface="Arial"/>
              </a:endParaRPr>
            </a:p>
          </p:txBody>
        </p:sp>
        <p:sp>
          <p:nvSpPr>
            <p:cNvPr id="4159" name="Google Shape;4159;p342"/>
            <p:cNvSpPr/>
            <p:nvPr/>
          </p:nvSpPr>
          <p:spPr>
            <a:xfrm flipH="1">
              <a:off x="3912028" y="1483152"/>
              <a:ext cx="3869400" cy="804900"/>
            </a:xfrm>
            <a:prstGeom prst="arc">
              <a:avLst>
                <a:gd name="adj1" fmla="val 21546815"/>
                <a:gd name="adj2" fmla="val 10785430"/>
              </a:avLst>
            </a:prstGeom>
            <a:noFill/>
            <a:ln w="76200" cap="flat" cmpd="sng">
              <a:solidFill>
                <a:schemeClr val="accent1"/>
              </a:solidFill>
              <a:prstDash val="solid"/>
              <a:miter lim="8000"/>
              <a:headEnd type="triangle" w="sm" len="sm"/>
              <a:tailEnd type="none" w="sm" len="sm"/>
            </a:ln>
          </p:spPr>
          <p:txBody>
            <a:bodyPr spcFirstLastPara="1" wrap="square" lIns="91425" tIns="91425" rIns="91425" bIns="91425" anchor="ctr" anchorCtr="0">
              <a:noAutofit/>
            </a:bodyPr>
            <a:lstStyle/>
            <a:p>
              <a:pPr fontAlgn="auto">
                <a:spcBef>
                  <a:spcPts val="0"/>
                </a:spcBef>
                <a:spcAft>
                  <a:spcPts val="0"/>
                </a:spcAft>
                <a:buClr>
                  <a:srgbClr val="000000"/>
                </a:buClr>
                <a:buSzPts val="1400"/>
              </a:pPr>
              <a:endParaRPr sz="1400" kern="0">
                <a:solidFill>
                  <a:srgbClr val="000000"/>
                </a:solidFill>
                <a:latin typeface="Arial"/>
                <a:ea typeface="Arial"/>
                <a:cs typeface="Arial"/>
                <a:sym typeface="Arial"/>
              </a:endParaRPr>
            </a:p>
          </p:txBody>
        </p:sp>
        <p:sp>
          <p:nvSpPr>
            <p:cNvPr id="4160" name="Google Shape;4160;p342"/>
            <p:cNvSpPr txBox="1"/>
            <p:nvPr/>
          </p:nvSpPr>
          <p:spPr>
            <a:xfrm>
              <a:off x="5986591" y="1892347"/>
              <a:ext cx="519000" cy="321300"/>
            </a:xfrm>
            <a:prstGeom prst="rect">
              <a:avLst/>
            </a:prstGeom>
            <a:noFill/>
            <a:ln>
              <a:noFill/>
            </a:ln>
          </p:spPr>
          <p:txBody>
            <a:bodyPr spcFirstLastPara="1" wrap="square" lIns="0" tIns="45700" rIns="0" bIns="45700" anchor="t" anchorCtr="0">
              <a:noAutofit/>
            </a:bodyPr>
            <a:lstStyle/>
            <a:p>
              <a:pPr fontAlgn="auto">
                <a:spcBef>
                  <a:spcPts val="0"/>
                </a:spcBef>
                <a:spcAft>
                  <a:spcPts val="0"/>
                </a:spcAft>
                <a:buClr>
                  <a:srgbClr val="000000"/>
                </a:buClr>
                <a:buSzPts val="1200"/>
              </a:pPr>
              <a:r>
                <a:rPr lang="en" sz="1200" kern="0">
                  <a:solidFill>
                    <a:srgbClr val="FFFFFF"/>
                  </a:solidFill>
                  <a:latin typeface="Source Sans Pro Light"/>
                  <a:ea typeface="Source Sans Pro Light"/>
                  <a:cs typeface="Source Sans Pro Light"/>
                  <a:sym typeface="Source Sans Pro Light"/>
                </a:rPr>
                <a:t>Retrain</a:t>
              </a:r>
              <a:endParaRPr sz="1200" kern="0">
                <a:solidFill>
                  <a:srgbClr val="FFFFFF"/>
                </a:solidFill>
                <a:latin typeface="Source Sans Pro Light"/>
                <a:ea typeface="Source Sans Pro Light"/>
                <a:cs typeface="Source Sans Pro Light"/>
                <a:sym typeface="Source Sans Pro Light"/>
              </a:endParaRPr>
            </a:p>
          </p:txBody>
        </p:sp>
        <p:sp>
          <p:nvSpPr>
            <p:cNvPr id="4161" name="Google Shape;4161;p342"/>
            <p:cNvSpPr txBox="1"/>
            <p:nvPr/>
          </p:nvSpPr>
          <p:spPr>
            <a:xfrm>
              <a:off x="4353619" y="1881455"/>
              <a:ext cx="1038000" cy="321300"/>
            </a:xfrm>
            <a:prstGeom prst="rect">
              <a:avLst/>
            </a:prstGeom>
            <a:noFill/>
            <a:ln>
              <a:noFill/>
            </a:ln>
          </p:spPr>
          <p:txBody>
            <a:bodyPr spcFirstLastPara="1" wrap="square" lIns="0" tIns="45700" rIns="0" bIns="45700" anchor="t" anchorCtr="0">
              <a:noAutofit/>
            </a:bodyPr>
            <a:lstStyle/>
            <a:p>
              <a:pPr fontAlgn="auto">
                <a:spcBef>
                  <a:spcPts val="0"/>
                </a:spcBef>
                <a:spcAft>
                  <a:spcPts val="0"/>
                </a:spcAft>
                <a:buClr>
                  <a:srgbClr val="000000"/>
                </a:buClr>
                <a:buSzPts val="1200"/>
              </a:pPr>
              <a:r>
                <a:rPr lang="en" sz="1200" kern="0">
                  <a:solidFill>
                    <a:srgbClr val="FFFFFF"/>
                  </a:solidFill>
                  <a:latin typeface="Source Sans Pro Light"/>
                  <a:ea typeface="Source Sans Pro Light"/>
                  <a:cs typeface="Source Sans Pro Light"/>
                  <a:sym typeface="Source Sans Pro Light"/>
                </a:rPr>
                <a:t>Update Features</a:t>
              </a:r>
              <a:endParaRPr sz="1200" kern="0">
                <a:solidFill>
                  <a:srgbClr val="FFFFFF"/>
                </a:solidFill>
                <a:latin typeface="Source Sans Pro Light"/>
                <a:ea typeface="Source Sans Pro Light"/>
                <a:cs typeface="Source Sans Pro Light"/>
                <a:sym typeface="Source Sans Pro Light"/>
              </a:endParaRPr>
            </a:p>
          </p:txBody>
        </p:sp>
        <p:sp>
          <p:nvSpPr>
            <p:cNvPr id="4162" name="Google Shape;4162;p342"/>
            <p:cNvSpPr txBox="1"/>
            <p:nvPr/>
          </p:nvSpPr>
          <p:spPr>
            <a:xfrm>
              <a:off x="2601019" y="1881455"/>
              <a:ext cx="1038000" cy="321300"/>
            </a:xfrm>
            <a:prstGeom prst="rect">
              <a:avLst/>
            </a:prstGeom>
            <a:noFill/>
            <a:ln>
              <a:noFill/>
            </a:ln>
          </p:spPr>
          <p:txBody>
            <a:bodyPr spcFirstLastPara="1" wrap="square" lIns="0" tIns="45700" rIns="0" bIns="45700" anchor="t" anchorCtr="0">
              <a:noAutofit/>
            </a:bodyPr>
            <a:lstStyle/>
            <a:p>
              <a:pPr fontAlgn="auto">
                <a:spcBef>
                  <a:spcPts val="0"/>
                </a:spcBef>
                <a:spcAft>
                  <a:spcPts val="0"/>
                </a:spcAft>
                <a:buClr>
                  <a:srgbClr val="000000"/>
                </a:buClr>
                <a:buSzPts val="1200"/>
              </a:pPr>
              <a:r>
                <a:rPr lang="en" sz="1200" kern="0">
                  <a:solidFill>
                    <a:srgbClr val="FFFFFF"/>
                  </a:solidFill>
                  <a:latin typeface="Source Sans Pro Light"/>
                  <a:ea typeface="Source Sans Pro Light"/>
                  <a:cs typeface="Source Sans Pro Light"/>
                  <a:sym typeface="Source Sans Pro Light"/>
                </a:rPr>
                <a:t>Production Logs</a:t>
              </a:r>
              <a:endParaRPr sz="1200" kern="0">
                <a:solidFill>
                  <a:srgbClr val="FFFFFF"/>
                </a:solidFill>
                <a:latin typeface="Source Sans Pro Light"/>
                <a:ea typeface="Source Sans Pro Light"/>
                <a:cs typeface="Source Sans Pro Light"/>
                <a:sym typeface="Source Sans Pro Light"/>
              </a:endParaRPr>
            </a:p>
          </p:txBody>
        </p:sp>
      </p:grpSp>
      <p:sp>
        <p:nvSpPr>
          <p:cNvPr id="4163" name="Google Shape;4163;p342"/>
          <p:cNvSpPr txBox="1"/>
          <p:nvPr/>
        </p:nvSpPr>
        <p:spPr>
          <a:xfrm>
            <a:off x="4714674" y="4473808"/>
            <a:ext cx="782700" cy="321300"/>
          </a:xfrm>
          <a:prstGeom prst="rect">
            <a:avLst/>
          </a:prstGeom>
          <a:noFill/>
          <a:ln>
            <a:noFill/>
          </a:ln>
        </p:spPr>
        <p:txBody>
          <a:bodyPr spcFirstLastPara="1" wrap="square" lIns="0" tIns="45700" rIns="0" bIns="45700" anchor="t" anchorCtr="0">
            <a:noAutofit/>
          </a:bodyPr>
          <a:lstStyle/>
          <a:p>
            <a:pPr fontAlgn="auto">
              <a:spcBef>
                <a:spcPts val="0"/>
              </a:spcBef>
              <a:spcAft>
                <a:spcPts val="0"/>
              </a:spcAft>
              <a:buClr>
                <a:srgbClr val="000000"/>
              </a:buClr>
              <a:buSzPts val="1200"/>
            </a:pPr>
            <a:r>
              <a:rPr lang="en" sz="1200" kern="0">
                <a:solidFill>
                  <a:srgbClr val="FFFFFF"/>
                </a:solidFill>
                <a:latin typeface="Source Sans Pro Light"/>
                <a:ea typeface="Source Sans Pro Light"/>
                <a:cs typeface="Source Sans Pro Light"/>
                <a:sym typeface="Source Sans Pro Light"/>
              </a:rPr>
              <a:t>ESTIMATOR</a:t>
            </a:r>
            <a:endParaRPr sz="1200" kern="0">
              <a:solidFill>
                <a:srgbClr val="FFFFFF"/>
              </a:solidFill>
              <a:latin typeface="Source Sans Pro Light"/>
              <a:ea typeface="Source Sans Pro Light"/>
              <a:cs typeface="Source Sans Pro Light"/>
              <a:sym typeface="Source Sans Pro Light"/>
            </a:endParaRPr>
          </a:p>
        </p:txBody>
      </p:sp>
      <p:sp>
        <p:nvSpPr>
          <p:cNvPr id="4164" name="Google Shape;4164;p342"/>
          <p:cNvSpPr txBox="1"/>
          <p:nvPr/>
        </p:nvSpPr>
        <p:spPr>
          <a:xfrm>
            <a:off x="6207223" y="4443599"/>
            <a:ext cx="782700" cy="321300"/>
          </a:xfrm>
          <a:prstGeom prst="rect">
            <a:avLst/>
          </a:prstGeom>
          <a:noFill/>
          <a:ln>
            <a:noFill/>
          </a:ln>
        </p:spPr>
        <p:txBody>
          <a:bodyPr spcFirstLastPara="1" wrap="square" lIns="0" tIns="45700" rIns="0" bIns="45700" anchor="t" anchorCtr="0">
            <a:noAutofit/>
          </a:bodyPr>
          <a:lstStyle/>
          <a:p>
            <a:pPr fontAlgn="auto">
              <a:spcBef>
                <a:spcPts val="0"/>
              </a:spcBef>
              <a:spcAft>
                <a:spcPts val="0"/>
              </a:spcAft>
              <a:buClr>
                <a:srgbClr val="000000"/>
              </a:buClr>
              <a:buSzPts val="1200"/>
            </a:pPr>
            <a:r>
              <a:rPr lang="en" sz="1200" kern="0">
                <a:solidFill>
                  <a:srgbClr val="FFFFFF"/>
                </a:solidFill>
                <a:latin typeface="Source Sans Pro Light"/>
                <a:ea typeface="Source Sans Pro Light"/>
                <a:cs typeface="Source Sans Pro Light"/>
                <a:sym typeface="Source Sans Pro Light"/>
              </a:rPr>
              <a:t>EVALUATOR</a:t>
            </a:r>
            <a:endParaRPr sz="1200" kern="0">
              <a:solidFill>
                <a:srgbClr val="FFFFFF"/>
              </a:solidFill>
              <a:latin typeface="Source Sans Pro Light"/>
              <a:ea typeface="Source Sans Pro Light"/>
              <a:cs typeface="Source Sans Pro Light"/>
              <a:sym typeface="Source Sans Pro Light"/>
            </a:endParaRPr>
          </a:p>
        </p:txBody>
      </p:sp>
      <p:sp>
        <p:nvSpPr>
          <p:cNvPr id="4165" name="Google Shape;4165;p342"/>
          <p:cNvSpPr txBox="1"/>
          <p:nvPr/>
        </p:nvSpPr>
        <p:spPr>
          <a:xfrm>
            <a:off x="964216" y="3360504"/>
            <a:ext cx="1061700" cy="1020600"/>
          </a:xfrm>
          <a:prstGeom prst="rect">
            <a:avLst/>
          </a:prstGeom>
          <a:noFill/>
          <a:ln>
            <a:noFill/>
          </a:ln>
        </p:spPr>
        <p:txBody>
          <a:bodyPr spcFirstLastPara="1" wrap="square" lIns="91425" tIns="91425" rIns="91425" bIns="91425" anchor="t" anchorCtr="0">
            <a:noAutofit/>
          </a:bodyPr>
          <a:lstStyle/>
          <a:p>
            <a:pPr algn="ctr" fontAlgn="auto">
              <a:spcBef>
                <a:spcPts val="0"/>
              </a:spcBef>
              <a:spcAft>
                <a:spcPts val="0"/>
              </a:spcAft>
              <a:buClr>
                <a:srgbClr val="FF0000"/>
              </a:buClr>
              <a:buSzPts val="8600"/>
            </a:pPr>
            <a:r>
              <a:rPr lang="en" sz="8600" kern="0">
                <a:solidFill>
                  <a:srgbClr val="FF0000"/>
                </a:solidFill>
                <a:latin typeface="Calibri"/>
                <a:ea typeface="Calibri"/>
                <a:cs typeface="Calibri"/>
                <a:sym typeface="Calibri"/>
              </a:rPr>
              <a:t>x</a:t>
            </a:r>
            <a:endParaRPr sz="6100" kern="0">
              <a:solidFill>
                <a:srgbClr val="FF0000"/>
              </a:solidFill>
              <a:latin typeface="Calibri"/>
              <a:ea typeface="Calibri"/>
              <a:cs typeface="Calibri"/>
              <a:sym typeface="Calibri"/>
            </a:endParaRPr>
          </a:p>
        </p:txBody>
      </p:sp>
      <p:sp>
        <p:nvSpPr>
          <p:cNvPr id="4166" name="Google Shape;4166;p342"/>
          <p:cNvSpPr txBox="1"/>
          <p:nvPr/>
        </p:nvSpPr>
        <p:spPr>
          <a:xfrm>
            <a:off x="7027339" y="3354827"/>
            <a:ext cx="1061700" cy="1020600"/>
          </a:xfrm>
          <a:prstGeom prst="rect">
            <a:avLst/>
          </a:prstGeom>
          <a:noFill/>
          <a:ln>
            <a:noFill/>
          </a:ln>
        </p:spPr>
        <p:txBody>
          <a:bodyPr spcFirstLastPara="1" wrap="square" lIns="91425" tIns="91425" rIns="91425" bIns="91425" anchor="t" anchorCtr="0">
            <a:noAutofit/>
          </a:bodyPr>
          <a:lstStyle/>
          <a:p>
            <a:pPr algn="ctr" fontAlgn="auto">
              <a:spcBef>
                <a:spcPts val="0"/>
              </a:spcBef>
              <a:spcAft>
                <a:spcPts val="0"/>
              </a:spcAft>
              <a:buClr>
                <a:srgbClr val="FF0000"/>
              </a:buClr>
              <a:buSzPts val="8600"/>
            </a:pPr>
            <a:r>
              <a:rPr lang="en" sz="8600" kern="0">
                <a:solidFill>
                  <a:srgbClr val="FF0000"/>
                </a:solidFill>
                <a:latin typeface="Calibri"/>
                <a:ea typeface="Calibri"/>
                <a:cs typeface="Calibri"/>
                <a:sym typeface="Calibri"/>
              </a:rPr>
              <a:t>x</a:t>
            </a:r>
            <a:endParaRPr sz="6100" kern="0">
              <a:solidFill>
                <a:srgbClr val="FF0000"/>
              </a:solidFill>
              <a:latin typeface="Calibri"/>
              <a:ea typeface="Calibri"/>
              <a:cs typeface="Calibri"/>
              <a:sym typeface="Calibri"/>
            </a:endParaRPr>
          </a:p>
        </p:txBody>
      </p:sp>
      <p:sp>
        <p:nvSpPr>
          <p:cNvPr id="4167" name="Google Shape;4167;p342"/>
          <p:cNvSpPr txBox="1"/>
          <p:nvPr/>
        </p:nvSpPr>
        <p:spPr>
          <a:xfrm>
            <a:off x="684891" y="1515521"/>
            <a:ext cx="1632900" cy="321300"/>
          </a:xfrm>
          <a:prstGeom prst="rect">
            <a:avLst/>
          </a:prstGeom>
          <a:noFill/>
          <a:ln>
            <a:noFill/>
          </a:ln>
        </p:spPr>
        <p:txBody>
          <a:bodyPr spcFirstLastPara="1" wrap="square" lIns="0" tIns="45700" rIns="0" bIns="45700" anchor="t" anchorCtr="0">
            <a:noAutofit/>
          </a:bodyPr>
          <a:lstStyle/>
          <a:p>
            <a:pPr fontAlgn="auto">
              <a:spcBef>
                <a:spcPts val="0"/>
              </a:spcBef>
              <a:spcAft>
                <a:spcPts val="0"/>
              </a:spcAft>
              <a:buClr>
                <a:srgbClr val="000000"/>
              </a:buClr>
              <a:buSzPts val="1200"/>
            </a:pPr>
            <a:r>
              <a:rPr lang="en" sz="1200" kern="0">
                <a:solidFill>
                  <a:srgbClr val="FFFFFF"/>
                </a:solidFill>
                <a:latin typeface="Source Sans Pro Light"/>
                <a:ea typeface="Source Sans Pro Light"/>
                <a:cs typeface="Source Sans Pro Light"/>
                <a:sym typeface="Source Sans Pro Light"/>
              </a:rPr>
              <a:t>CLOUD ECOSTYSTEM</a:t>
            </a:r>
            <a:endParaRPr sz="1200" kern="0">
              <a:solidFill>
                <a:srgbClr val="FFFFFF"/>
              </a:solidFill>
              <a:latin typeface="Source Sans Pro Light"/>
              <a:ea typeface="Source Sans Pro Light"/>
              <a:cs typeface="Source Sans Pro Light"/>
              <a:sym typeface="Source Sans Pro Light"/>
            </a:endParaRPr>
          </a:p>
        </p:txBody>
      </p:sp>
      <p:sp>
        <p:nvSpPr>
          <p:cNvPr id="4168" name="Google Shape;4168;p342"/>
          <p:cNvSpPr txBox="1"/>
          <p:nvPr/>
        </p:nvSpPr>
        <p:spPr>
          <a:xfrm>
            <a:off x="6625529" y="1541086"/>
            <a:ext cx="1882200" cy="321300"/>
          </a:xfrm>
          <a:prstGeom prst="rect">
            <a:avLst/>
          </a:prstGeom>
          <a:noFill/>
          <a:ln>
            <a:noFill/>
          </a:ln>
        </p:spPr>
        <p:txBody>
          <a:bodyPr spcFirstLastPara="1" wrap="square" lIns="0" tIns="45700" rIns="0" bIns="45700" anchor="t" anchorCtr="0">
            <a:noAutofit/>
          </a:bodyPr>
          <a:lstStyle/>
          <a:p>
            <a:pPr fontAlgn="auto">
              <a:spcBef>
                <a:spcPts val="0"/>
              </a:spcBef>
              <a:spcAft>
                <a:spcPts val="0"/>
              </a:spcAft>
              <a:buClr>
                <a:srgbClr val="000000"/>
              </a:buClr>
              <a:buSzPts val="1200"/>
            </a:pPr>
            <a:r>
              <a:rPr lang="en" sz="1200" kern="0">
                <a:solidFill>
                  <a:srgbClr val="FFFFFF"/>
                </a:solidFill>
                <a:latin typeface="Source Sans Pro Light"/>
                <a:ea typeface="Source Sans Pro Light"/>
                <a:cs typeface="Source Sans Pro Light"/>
                <a:sym typeface="Source Sans Pro Light"/>
              </a:rPr>
              <a:t>DATA SCIENCE ECOSTYSTEM</a:t>
            </a:r>
            <a:endParaRPr sz="1200" kern="0">
              <a:solidFill>
                <a:srgbClr val="FFFFFF"/>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11166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21"/>
                                        </p:tgtEl>
                                        <p:attrNameLst>
                                          <p:attrName>style.visibility</p:attrName>
                                        </p:attrNameLst>
                                      </p:cBhvr>
                                      <p:to>
                                        <p:strVal val="visible"/>
                                      </p:to>
                                    </p:set>
                                    <p:animEffect transition="in" filter="fade">
                                      <p:cBhvr>
                                        <p:cTn id="7" dur="300"/>
                                        <p:tgtEl>
                                          <p:spTgt spid="41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28"/>
                                        </p:tgtEl>
                                        <p:attrNameLst>
                                          <p:attrName>style.visibility</p:attrName>
                                        </p:attrNameLst>
                                      </p:cBhvr>
                                      <p:to>
                                        <p:strVal val="visible"/>
                                      </p:to>
                                    </p:set>
                                    <p:animEffect transition="in" filter="fade">
                                      <p:cBhvr>
                                        <p:cTn id="12" dur="300"/>
                                        <p:tgtEl>
                                          <p:spTgt spid="412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4120"/>
                                        </p:tgtEl>
                                        <p:attrNameLst>
                                          <p:attrName>style.visibility</p:attrName>
                                        </p:attrNameLst>
                                      </p:cBhvr>
                                      <p:to>
                                        <p:strVal val="visible"/>
                                      </p:to>
                                    </p:set>
                                    <p:anim calcmode="lin" valueType="num">
                                      <p:cBhvr additive="base">
                                        <p:cTn id="17" dur="500"/>
                                        <p:tgtEl>
                                          <p:spTgt spid="4120"/>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126"/>
                                        </p:tgtEl>
                                        <p:attrNameLst>
                                          <p:attrName>style.visibility</p:attrName>
                                        </p:attrNameLst>
                                      </p:cBhvr>
                                      <p:to>
                                        <p:strVal val="visible"/>
                                      </p:to>
                                    </p:set>
                                    <p:animEffect transition="in" filter="fade">
                                      <p:cBhvr>
                                        <p:cTn id="21" dur="300"/>
                                        <p:tgtEl>
                                          <p:spTgt spid="412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nodeType="clickEffect">
                                  <p:stCondLst>
                                    <p:cond delay="0"/>
                                  </p:stCondLst>
                                  <p:childTnLst>
                                    <p:set>
                                      <p:cBhvr>
                                        <p:cTn id="25" dur="1" fill="hold">
                                          <p:stCondLst>
                                            <p:cond delay="0"/>
                                          </p:stCondLst>
                                        </p:cTn>
                                        <p:tgtEl>
                                          <p:spTgt spid="4138"/>
                                        </p:tgtEl>
                                        <p:attrNameLst>
                                          <p:attrName>style.visibility</p:attrName>
                                        </p:attrNameLst>
                                      </p:cBhvr>
                                      <p:to>
                                        <p:strVal val="visible"/>
                                      </p:to>
                                    </p:set>
                                    <p:anim calcmode="lin" valueType="num">
                                      <p:cBhvr additive="base">
                                        <p:cTn id="26" dur="500"/>
                                        <p:tgtEl>
                                          <p:spTgt spid="413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139"/>
                                        </p:tgtEl>
                                        <p:attrNameLst>
                                          <p:attrName>style.visibility</p:attrName>
                                        </p:attrNameLst>
                                      </p:cBhvr>
                                      <p:to>
                                        <p:strVal val="visible"/>
                                      </p:to>
                                    </p:set>
                                    <p:anim calcmode="lin" valueType="num">
                                      <p:cBhvr additive="base">
                                        <p:cTn id="31" dur="500"/>
                                        <p:tgtEl>
                                          <p:spTgt spid="4139"/>
                                        </p:tgtEl>
                                        <p:attrNameLst>
                                          <p:attrName>ppt_y</p:attrName>
                                        </p:attrNameLst>
                                      </p:cBhvr>
                                      <p:tavLst>
                                        <p:tav tm="0">
                                          <p:val>
                                            <p:strVal val="#ppt_y-1"/>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4165"/>
                                        </p:tgtEl>
                                        <p:attrNameLst>
                                          <p:attrName>style.visibility</p:attrName>
                                        </p:attrNameLst>
                                      </p:cBhvr>
                                      <p:to>
                                        <p:strVal val="visible"/>
                                      </p:to>
                                    </p:set>
                                    <p:animEffect transition="in" filter="fade">
                                      <p:cBhvr>
                                        <p:cTn id="35" dur="300"/>
                                        <p:tgtEl>
                                          <p:spTgt spid="4165"/>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4166"/>
                                        </p:tgtEl>
                                        <p:attrNameLst>
                                          <p:attrName>style.visibility</p:attrName>
                                        </p:attrNameLst>
                                      </p:cBhvr>
                                      <p:to>
                                        <p:strVal val="visible"/>
                                      </p:to>
                                    </p:set>
                                    <p:animEffect transition="in" filter="fade">
                                      <p:cBhvr>
                                        <p:cTn id="39" dur="300"/>
                                        <p:tgtEl>
                                          <p:spTgt spid="4166"/>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14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414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415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15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4163"/>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4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46"/>
        <p:cNvGrpSpPr/>
        <p:nvPr/>
      </p:nvGrpSpPr>
      <p:grpSpPr>
        <a:xfrm>
          <a:off x="0" y="0"/>
          <a:ext cx="0" cy="0"/>
          <a:chOff x="0" y="0"/>
          <a:chExt cx="0" cy="0"/>
        </a:xfrm>
      </p:grpSpPr>
      <p:sp>
        <p:nvSpPr>
          <p:cNvPr id="4047" name="Google Shape;4047;p322"/>
          <p:cNvSpPr/>
          <p:nvPr/>
        </p:nvSpPr>
        <p:spPr>
          <a:xfrm>
            <a:off x="90275" y="5550225"/>
            <a:ext cx="1427400" cy="437100"/>
          </a:xfrm>
          <a:prstGeom prst="rect">
            <a:avLst/>
          </a:prstGeom>
          <a:solidFill>
            <a:srgbClr val="000000"/>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buSzPts val="1400"/>
            </a:pPr>
            <a:endParaRPr sz="1400" kern="0">
              <a:solidFill>
                <a:srgbClr val="000000"/>
              </a:solidFill>
              <a:latin typeface="Arial"/>
              <a:ea typeface="Arial"/>
              <a:cs typeface="Arial"/>
              <a:sym typeface="Arial"/>
            </a:endParaRPr>
          </a:p>
        </p:txBody>
      </p:sp>
      <p:sp>
        <p:nvSpPr>
          <p:cNvPr id="4048" name="Google Shape;4048;p322"/>
          <p:cNvSpPr/>
          <p:nvPr/>
        </p:nvSpPr>
        <p:spPr>
          <a:xfrm>
            <a:off x="90275" y="970125"/>
            <a:ext cx="8966100" cy="4954500"/>
          </a:xfrm>
          <a:prstGeom prst="roundRect">
            <a:avLst>
              <a:gd name="adj" fmla="val 4857"/>
            </a:avLst>
          </a:prstGeom>
          <a:noFill/>
          <a:ln w="76200" cap="flat" cmpd="sng">
            <a:solidFill>
              <a:srgbClr val="0994DE"/>
            </a:solidFill>
            <a:prstDash val="solid"/>
            <a:round/>
            <a:headEnd type="none" w="sm" len="sm"/>
            <a:tailEnd type="none" w="sm" len="sm"/>
          </a:ln>
        </p:spPr>
        <p:txBody>
          <a:bodyPr spcFirstLastPara="1" wrap="square" lIns="91425" tIns="91425" rIns="91425" bIns="91425" anchor="ctr" anchorCtr="0">
            <a:noAutofit/>
          </a:bodyPr>
          <a:lstStyle/>
          <a:p>
            <a:pPr fontAlgn="auto">
              <a:spcBef>
                <a:spcPts val="0"/>
              </a:spcBef>
              <a:spcAft>
                <a:spcPts val="0"/>
              </a:spcAft>
              <a:buClr>
                <a:srgbClr val="000000"/>
              </a:buClr>
              <a:buSzPts val="1400"/>
            </a:pPr>
            <a:endParaRPr sz="1400" kern="0">
              <a:solidFill>
                <a:srgbClr val="000000"/>
              </a:solidFill>
              <a:latin typeface="Arial"/>
              <a:ea typeface="Arial"/>
              <a:cs typeface="Arial"/>
              <a:sym typeface="Arial"/>
            </a:endParaRPr>
          </a:p>
        </p:txBody>
      </p:sp>
      <p:grpSp>
        <p:nvGrpSpPr>
          <p:cNvPr id="4049" name="Google Shape;4049;p322"/>
          <p:cNvGrpSpPr/>
          <p:nvPr/>
        </p:nvGrpSpPr>
        <p:grpSpPr>
          <a:xfrm>
            <a:off x="3795359" y="1591896"/>
            <a:ext cx="4602465" cy="3961500"/>
            <a:chOff x="3795357" y="741945"/>
            <a:chExt cx="4602465" cy="3961500"/>
          </a:xfrm>
        </p:grpSpPr>
        <p:sp>
          <p:nvSpPr>
            <p:cNvPr id="4050" name="Google Shape;4050;p322"/>
            <p:cNvSpPr/>
            <p:nvPr/>
          </p:nvSpPr>
          <p:spPr>
            <a:xfrm>
              <a:off x="3795357" y="741945"/>
              <a:ext cx="4056600" cy="3961500"/>
            </a:xfrm>
            <a:prstGeom prst="arc">
              <a:avLst>
                <a:gd name="adj1" fmla="val 18282742"/>
                <a:gd name="adj2" fmla="val 3526988"/>
              </a:avLst>
            </a:prstGeom>
            <a:noFill/>
            <a:ln w="28575" cap="flat" cmpd="sng">
              <a:solidFill>
                <a:srgbClr val="FF373E"/>
              </a:solidFill>
              <a:prstDash val="dash"/>
              <a:round/>
              <a:headEnd type="none" w="sm" len="sm"/>
              <a:tailEnd type="triangle" w="lg" len="lg"/>
            </a:ln>
            <a:effectLst>
              <a:outerShdw blurRad="40000" dist="20000" dir="5400000" rotWithShape="0">
                <a:srgbClr val="000000">
                  <a:alpha val="37250"/>
                </a:srgbClr>
              </a:outerShdw>
            </a:effectLst>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000000"/>
                </a:solidFill>
                <a:latin typeface="Calibri"/>
                <a:ea typeface="Calibri"/>
                <a:cs typeface="Calibri"/>
                <a:sym typeface="Calibri"/>
              </a:endParaRPr>
            </a:p>
          </p:txBody>
        </p:sp>
        <p:sp>
          <p:nvSpPr>
            <p:cNvPr id="4051" name="Google Shape;4051;p322"/>
            <p:cNvSpPr/>
            <p:nvPr/>
          </p:nvSpPr>
          <p:spPr>
            <a:xfrm>
              <a:off x="7384122" y="3717612"/>
              <a:ext cx="1013700" cy="609900"/>
            </a:xfrm>
            <a:prstGeom prst="roundRect">
              <a:avLst>
                <a:gd name="adj" fmla="val 16667"/>
              </a:avLst>
            </a:prstGeom>
            <a:solidFill>
              <a:srgbClr val="000000"/>
            </a:solidFill>
            <a:ln w="9525" cap="flat" cmpd="sng">
              <a:solidFill>
                <a:srgbClr val="D62E33"/>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373E"/>
                </a:solidFill>
                <a:latin typeface="Calibri"/>
                <a:ea typeface="Calibri"/>
                <a:cs typeface="Calibri"/>
                <a:sym typeface="Calibri"/>
              </a:endParaRPr>
            </a:p>
          </p:txBody>
        </p:sp>
        <p:sp>
          <p:nvSpPr>
            <p:cNvPr id="4052" name="Google Shape;4052;p322"/>
            <p:cNvSpPr txBox="1"/>
            <p:nvPr/>
          </p:nvSpPr>
          <p:spPr>
            <a:xfrm>
              <a:off x="7466886" y="3720011"/>
              <a:ext cx="827100" cy="584700"/>
            </a:xfrm>
            <a:prstGeom prst="rect">
              <a:avLst/>
            </a:prstGeom>
            <a:noFill/>
            <a:ln>
              <a:noFill/>
            </a:ln>
          </p:spPr>
          <p:txBody>
            <a:bodyPr spcFirstLastPara="1" wrap="square" lIns="0" tIns="45700" rIns="0" bIns="45700" anchor="t" anchorCtr="0">
              <a:noAutofit/>
            </a:bodyPr>
            <a:lstStyle/>
            <a:p>
              <a:pPr algn="ctr" fontAlgn="auto">
                <a:spcBef>
                  <a:spcPts val="0"/>
                </a:spcBef>
                <a:spcAft>
                  <a:spcPts val="0"/>
                </a:spcAft>
                <a:buClr>
                  <a:srgbClr val="000000"/>
                </a:buClr>
                <a:buSzPts val="1600"/>
              </a:pPr>
              <a:r>
                <a:rPr lang="en" sz="1600" kern="0">
                  <a:solidFill>
                    <a:srgbClr val="FF373E"/>
                  </a:solidFill>
                  <a:latin typeface="Source Sans Pro"/>
                  <a:ea typeface="Source Sans Pro"/>
                  <a:cs typeface="Source Sans Pro"/>
                  <a:sym typeface="Source Sans Pro"/>
                </a:rPr>
                <a:t>Model</a:t>
              </a:r>
              <a:br>
                <a:rPr lang="en" sz="1600" kern="0">
                  <a:solidFill>
                    <a:srgbClr val="FF373E"/>
                  </a:solidFill>
                  <a:latin typeface="Source Sans Pro"/>
                  <a:ea typeface="Source Sans Pro"/>
                  <a:cs typeface="Source Sans Pro"/>
                  <a:sym typeface="Source Sans Pro"/>
                </a:rPr>
              </a:br>
              <a:r>
                <a:rPr lang="en" sz="1600" kern="0">
                  <a:solidFill>
                    <a:srgbClr val="FF373E"/>
                  </a:solidFill>
                  <a:latin typeface="Source Sans Pro"/>
                  <a:ea typeface="Source Sans Pro"/>
                  <a:cs typeface="Source Sans Pro"/>
                  <a:sym typeface="Source Sans Pro"/>
                </a:rPr>
                <a:t>Exchange</a:t>
              </a:r>
              <a:endParaRPr sz="1400" kern="0">
                <a:solidFill>
                  <a:srgbClr val="000000"/>
                </a:solidFill>
                <a:latin typeface="Arial"/>
                <a:ea typeface="Arial"/>
                <a:cs typeface="Arial"/>
                <a:sym typeface="Arial"/>
              </a:endParaRPr>
            </a:p>
          </p:txBody>
        </p:sp>
      </p:grpSp>
      <p:sp>
        <p:nvSpPr>
          <p:cNvPr id="4053" name="Google Shape;4053;p322"/>
          <p:cNvSpPr txBox="1">
            <a:spLocks noGrp="1"/>
          </p:cNvSpPr>
          <p:nvPr>
            <p:ph type="title"/>
          </p:nvPr>
        </p:nvSpPr>
        <p:spPr>
          <a:xfrm>
            <a:off x="254750" y="884250"/>
            <a:ext cx="2927700" cy="610200"/>
          </a:xfrm>
          <a:prstGeom prst="rect">
            <a:avLst/>
          </a:prstGeom>
          <a:noFill/>
          <a:ln>
            <a:noFill/>
          </a:ln>
        </p:spPr>
        <p:txBody>
          <a:bodyPr spcFirstLastPara="1" wrap="square" lIns="91425" tIns="91425" rIns="91425" bIns="91425" anchor="t" anchorCtr="0">
            <a:noAutofit/>
          </a:bodyPr>
          <a:lstStyle/>
          <a:p>
            <a:pPr>
              <a:buClr>
                <a:schemeClr val="lt1"/>
              </a:buClr>
              <a:buSzPts val="3000"/>
            </a:pPr>
            <a:r>
              <a:rPr lang="en" sz="3000"/>
              <a:t>ML Lifecycle</a:t>
            </a:r>
            <a:endParaRPr sz="3000"/>
          </a:p>
        </p:txBody>
      </p:sp>
      <p:sp>
        <p:nvSpPr>
          <p:cNvPr id="4054" name="Google Shape;4054;p322"/>
          <p:cNvSpPr txBox="1">
            <a:spLocks noGrp="1"/>
          </p:cNvSpPr>
          <p:nvPr>
            <p:ph type="sldNum" idx="12"/>
          </p:nvPr>
        </p:nvSpPr>
        <p:spPr>
          <a:xfrm>
            <a:off x="8507609" y="5607151"/>
            <a:ext cx="548700" cy="393600"/>
          </a:xfrm>
          <a:prstGeom prst="rect">
            <a:avLst/>
          </a:prstGeom>
          <a:noFill/>
          <a:ln>
            <a:noFill/>
          </a:ln>
        </p:spPr>
        <p:txBody>
          <a:bodyPr spcFirstLastPara="1" wrap="square" lIns="91425" tIns="91425" rIns="91425" bIns="91425" anchor="t" anchorCtr="0">
            <a:noAutofit/>
          </a:bodyPr>
          <a:lstStyle/>
          <a:p>
            <a:pPr fontAlgn="auto">
              <a:spcBef>
                <a:spcPts val="0"/>
              </a:spcBef>
              <a:spcAft>
                <a:spcPts val="0"/>
              </a:spcAft>
              <a:buClr>
                <a:srgbClr val="000000"/>
              </a:buClr>
              <a:buSzPts val="1800"/>
            </a:pPr>
            <a:fld id="{00000000-1234-1234-1234-123412341234}" type="slidenum">
              <a:rPr lang="en" sz="1800" kern="0">
                <a:solidFill>
                  <a:srgbClr val="000000"/>
                </a:solidFill>
                <a:latin typeface="Calibri"/>
                <a:ea typeface="Calibri"/>
                <a:cs typeface="Calibri"/>
                <a:sym typeface="Calibri"/>
              </a:rPr>
              <a:pPr fontAlgn="auto">
                <a:spcBef>
                  <a:spcPts val="0"/>
                </a:spcBef>
                <a:spcAft>
                  <a:spcPts val="0"/>
                </a:spcAft>
                <a:buClr>
                  <a:srgbClr val="000000"/>
                </a:buClr>
                <a:buSzPts val="1800"/>
              </a:pPr>
              <a:t>39</a:t>
            </a:fld>
            <a:endParaRPr sz="1800" kern="0">
              <a:solidFill>
                <a:srgbClr val="000000"/>
              </a:solidFill>
              <a:latin typeface="Calibri"/>
              <a:ea typeface="Calibri"/>
              <a:cs typeface="Calibri"/>
              <a:sym typeface="Calibri"/>
            </a:endParaRPr>
          </a:p>
        </p:txBody>
      </p:sp>
      <p:grpSp>
        <p:nvGrpSpPr>
          <p:cNvPr id="4055" name="Google Shape;4055;p322"/>
          <p:cNvGrpSpPr/>
          <p:nvPr/>
        </p:nvGrpSpPr>
        <p:grpSpPr>
          <a:xfrm>
            <a:off x="1103763" y="3141757"/>
            <a:ext cx="1215471" cy="797255"/>
            <a:chOff x="7170587" y="38417"/>
            <a:chExt cx="1667770" cy="1093928"/>
          </a:xfrm>
        </p:grpSpPr>
        <p:pic>
          <p:nvPicPr>
            <p:cNvPr id="4056" name="Google Shape;4056;p322"/>
            <p:cNvPicPr preferRelativeResize="0"/>
            <p:nvPr/>
          </p:nvPicPr>
          <p:blipFill rotWithShape="1">
            <a:blip r:embed="rId3">
              <a:alphaModFix/>
            </a:blip>
            <a:srcRect/>
            <a:stretch/>
          </p:blipFill>
          <p:spPr>
            <a:xfrm>
              <a:off x="7186201" y="38417"/>
              <a:ext cx="398275" cy="390103"/>
            </a:xfrm>
            <a:prstGeom prst="rect">
              <a:avLst/>
            </a:prstGeom>
            <a:noFill/>
            <a:ln>
              <a:noFill/>
            </a:ln>
          </p:spPr>
        </p:pic>
        <p:pic>
          <p:nvPicPr>
            <p:cNvPr id="4057" name="Google Shape;4057;p322"/>
            <p:cNvPicPr preferRelativeResize="0"/>
            <p:nvPr/>
          </p:nvPicPr>
          <p:blipFill rotWithShape="1">
            <a:blip r:embed="rId4">
              <a:alphaModFix/>
            </a:blip>
            <a:srcRect t="21343" b="26253"/>
            <a:stretch/>
          </p:blipFill>
          <p:spPr>
            <a:xfrm>
              <a:off x="7931136" y="679928"/>
              <a:ext cx="866044" cy="452417"/>
            </a:xfrm>
            <a:prstGeom prst="rect">
              <a:avLst/>
            </a:prstGeom>
            <a:noFill/>
            <a:ln>
              <a:noFill/>
            </a:ln>
          </p:spPr>
        </p:pic>
        <p:pic>
          <p:nvPicPr>
            <p:cNvPr id="4058" name="Google Shape;4058;p322"/>
            <p:cNvPicPr preferRelativeResize="0"/>
            <p:nvPr/>
          </p:nvPicPr>
          <p:blipFill rotWithShape="1">
            <a:blip r:embed="rId5">
              <a:alphaModFix/>
            </a:blip>
            <a:srcRect/>
            <a:stretch/>
          </p:blipFill>
          <p:spPr>
            <a:xfrm>
              <a:off x="7176001" y="820638"/>
              <a:ext cx="762500" cy="250921"/>
            </a:xfrm>
            <a:prstGeom prst="rect">
              <a:avLst/>
            </a:prstGeom>
            <a:noFill/>
            <a:ln>
              <a:noFill/>
            </a:ln>
          </p:spPr>
        </p:pic>
        <p:pic>
          <p:nvPicPr>
            <p:cNvPr id="4059" name="Google Shape;4059;p322"/>
            <p:cNvPicPr preferRelativeResize="0"/>
            <p:nvPr/>
          </p:nvPicPr>
          <p:blipFill rotWithShape="1">
            <a:blip r:embed="rId6">
              <a:alphaModFix/>
            </a:blip>
            <a:srcRect/>
            <a:stretch/>
          </p:blipFill>
          <p:spPr>
            <a:xfrm>
              <a:off x="8082636" y="419456"/>
              <a:ext cx="704400" cy="287664"/>
            </a:xfrm>
            <a:prstGeom prst="rect">
              <a:avLst/>
            </a:prstGeom>
            <a:noFill/>
            <a:ln>
              <a:noFill/>
            </a:ln>
          </p:spPr>
        </p:pic>
        <p:pic>
          <p:nvPicPr>
            <p:cNvPr id="4060" name="Google Shape;4060;p322"/>
            <p:cNvPicPr preferRelativeResize="0"/>
            <p:nvPr/>
          </p:nvPicPr>
          <p:blipFill rotWithShape="1">
            <a:blip r:embed="rId7">
              <a:alphaModFix/>
            </a:blip>
            <a:srcRect/>
            <a:stretch/>
          </p:blipFill>
          <p:spPr>
            <a:xfrm>
              <a:off x="7690132" y="102532"/>
              <a:ext cx="1148224" cy="277078"/>
            </a:xfrm>
            <a:prstGeom prst="rect">
              <a:avLst/>
            </a:prstGeom>
            <a:noFill/>
            <a:ln>
              <a:noFill/>
            </a:ln>
          </p:spPr>
        </p:pic>
        <p:sp>
          <p:nvSpPr>
            <p:cNvPr id="4061" name="Google Shape;4061;p322"/>
            <p:cNvSpPr txBox="1"/>
            <p:nvPr/>
          </p:nvSpPr>
          <p:spPr>
            <a:xfrm>
              <a:off x="7357213" y="376398"/>
              <a:ext cx="754800" cy="344400"/>
            </a:xfrm>
            <a:prstGeom prst="rect">
              <a:avLst/>
            </a:prstGeom>
            <a:noFill/>
            <a:ln>
              <a:noFill/>
            </a:ln>
          </p:spPr>
          <p:txBody>
            <a:bodyPr spcFirstLastPara="1" wrap="square" lIns="91425" tIns="91425" rIns="91425" bIns="91425" anchor="t" anchorCtr="0">
              <a:noAutofit/>
            </a:bodyPr>
            <a:lstStyle/>
            <a:p>
              <a:pPr algn="ctr" fontAlgn="auto">
                <a:spcBef>
                  <a:spcPts val="0"/>
                </a:spcBef>
                <a:spcAft>
                  <a:spcPts val="0"/>
                </a:spcAft>
                <a:buClr>
                  <a:srgbClr val="D8D8D8"/>
                </a:buClr>
                <a:buSzPts val="1000"/>
              </a:pPr>
              <a:r>
                <a:rPr lang="en" sz="1000" kern="0">
                  <a:solidFill>
                    <a:srgbClr val="D8D8D8"/>
                  </a:solidFill>
                  <a:latin typeface="Source Sans Pro SemiBold"/>
                  <a:ea typeface="Source Sans Pro SemiBold"/>
                  <a:cs typeface="Source Sans Pro SemiBold"/>
                  <a:sym typeface="Source Sans Pro SemiBold"/>
                </a:rPr>
                <a:t>Delta</a:t>
              </a:r>
              <a:endParaRPr sz="1000" kern="0">
                <a:solidFill>
                  <a:srgbClr val="D8D8D8"/>
                </a:solidFill>
                <a:latin typeface="Source Sans Pro SemiBold"/>
                <a:ea typeface="Source Sans Pro SemiBold"/>
                <a:cs typeface="Source Sans Pro SemiBold"/>
                <a:sym typeface="Source Sans Pro SemiBold"/>
              </a:endParaRPr>
            </a:p>
          </p:txBody>
        </p:sp>
        <p:pic>
          <p:nvPicPr>
            <p:cNvPr id="4062" name="Google Shape;4062;p322"/>
            <p:cNvPicPr preferRelativeResize="0"/>
            <p:nvPr/>
          </p:nvPicPr>
          <p:blipFill rotWithShape="1">
            <a:blip r:embed="rId8">
              <a:alphaModFix/>
            </a:blip>
            <a:srcRect/>
            <a:stretch/>
          </p:blipFill>
          <p:spPr>
            <a:xfrm>
              <a:off x="7170587" y="406615"/>
              <a:ext cx="374175" cy="369550"/>
            </a:xfrm>
            <a:prstGeom prst="rect">
              <a:avLst/>
            </a:prstGeom>
            <a:noFill/>
            <a:ln>
              <a:noFill/>
            </a:ln>
          </p:spPr>
        </p:pic>
      </p:grpSp>
      <p:grpSp>
        <p:nvGrpSpPr>
          <p:cNvPr id="4063" name="Google Shape;4063;p322"/>
          <p:cNvGrpSpPr/>
          <p:nvPr/>
        </p:nvGrpSpPr>
        <p:grpSpPr>
          <a:xfrm>
            <a:off x="6798848" y="3151222"/>
            <a:ext cx="936660" cy="793613"/>
            <a:chOff x="7020980" y="3779749"/>
            <a:chExt cx="1460108" cy="1237121"/>
          </a:xfrm>
        </p:grpSpPr>
        <p:pic>
          <p:nvPicPr>
            <p:cNvPr id="4064" name="Google Shape;4064;p322"/>
            <p:cNvPicPr preferRelativeResize="0"/>
            <p:nvPr/>
          </p:nvPicPr>
          <p:blipFill rotWithShape="1">
            <a:blip r:embed="rId9">
              <a:alphaModFix/>
            </a:blip>
            <a:srcRect/>
            <a:stretch/>
          </p:blipFill>
          <p:spPr>
            <a:xfrm>
              <a:off x="7813682" y="4520923"/>
              <a:ext cx="634547" cy="403967"/>
            </a:xfrm>
            <a:prstGeom prst="rect">
              <a:avLst/>
            </a:prstGeom>
            <a:noFill/>
            <a:ln>
              <a:noFill/>
            </a:ln>
          </p:spPr>
        </p:pic>
        <p:pic>
          <p:nvPicPr>
            <p:cNvPr id="4065" name="Google Shape;4065;p322"/>
            <p:cNvPicPr preferRelativeResize="0"/>
            <p:nvPr/>
          </p:nvPicPr>
          <p:blipFill rotWithShape="1">
            <a:blip r:embed="rId10">
              <a:alphaModFix/>
            </a:blip>
            <a:srcRect/>
            <a:stretch/>
          </p:blipFill>
          <p:spPr>
            <a:xfrm>
              <a:off x="7647022" y="3827019"/>
              <a:ext cx="834066" cy="179260"/>
            </a:xfrm>
            <a:prstGeom prst="rect">
              <a:avLst/>
            </a:prstGeom>
            <a:noFill/>
            <a:ln>
              <a:noFill/>
            </a:ln>
          </p:spPr>
        </p:pic>
        <p:pic>
          <p:nvPicPr>
            <p:cNvPr id="4066" name="Google Shape;4066;p322"/>
            <p:cNvPicPr preferRelativeResize="0"/>
            <p:nvPr/>
          </p:nvPicPr>
          <p:blipFill rotWithShape="1">
            <a:blip r:embed="rId11">
              <a:alphaModFix/>
            </a:blip>
            <a:srcRect/>
            <a:stretch/>
          </p:blipFill>
          <p:spPr>
            <a:xfrm>
              <a:off x="7023201" y="3779749"/>
              <a:ext cx="594910" cy="344535"/>
            </a:xfrm>
            <a:prstGeom prst="rect">
              <a:avLst/>
            </a:prstGeom>
            <a:noFill/>
            <a:ln>
              <a:noFill/>
            </a:ln>
          </p:spPr>
        </p:pic>
        <p:pic>
          <p:nvPicPr>
            <p:cNvPr id="4067" name="Google Shape;4067;p322"/>
            <p:cNvPicPr preferRelativeResize="0"/>
            <p:nvPr/>
          </p:nvPicPr>
          <p:blipFill rotWithShape="1">
            <a:blip r:embed="rId12">
              <a:alphaModFix/>
            </a:blip>
            <a:srcRect/>
            <a:stretch/>
          </p:blipFill>
          <p:spPr>
            <a:xfrm>
              <a:off x="7065673" y="4168973"/>
              <a:ext cx="685619" cy="368334"/>
            </a:xfrm>
            <a:prstGeom prst="rect">
              <a:avLst/>
            </a:prstGeom>
            <a:noFill/>
            <a:ln>
              <a:noFill/>
            </a:ln>
          </p:spPr>
        </p:pic>
        <p:pic>
          <p:nvPicPr>
            <p:cNvPr id="4068" name="Google Shape;4068;p322"/>
            <p:cNvPicPr preferRelativeResize="0"/>
            <p:nvPr/>
          </p:nvPicPr>
          <p:blipFill rotWithShape="1">
            <a:blip r:embed="rId13">
              <a:alphaModFix/>
            </a:blip>
            <a:srcRect/>
            <a:stretch/>
          </p:blipFill>
          <p:spPr>
            <a:xfrm>
              <a:off x="7923306" y="4123454"/>
              <a:ext cx="395754" cy="313120"/>
            </a:xfrm>
            <a:prstGeom prst="rect">
              <a:avLst/>
            </a:prstGeom>
            <a:noFill/>
            <a:ln>
              <a:noFill/>
            </a:ln>
          </p:spPr>
        </p:pic>
        <p:pic>
          <p:nvPicPr>
            <p:cNvPr id="4069" name="Google Shape;4069;p322"/>
            <p:cNvPicPr preferRelativeResize="0"/>
            <p:nvPr/>
          </p:nvPicPr>
          <p:blipFill rotWithShape="1">
            <a:blip r:embed="rId14">
              <a:alphaModFix/>
            </a:blip>
            <a:srcRect/>
            <a:stretch/>
          </p:blipFill>
          <p:spPr>
            <a:xfrm>
              <a:off x="7020980" y="4540887"/>
              <a:ext cx="739868" cy="475983"/>
            </a:xfrm>
            <a:prstGeom prst="rect">
              <a:avLst/>
            </a:prstGeom>
            <a:noFill/>
            <a:ln>
              <a:noFill/>
            </a:ln>
          </p:spPr>
        </p:pic>
      </p:grpSp>
      <p:sp>
        <p:nvSpPr>
          <p:cNvPr id="4070" name="Google Shape;4070;p322"/>
          <p:cNvSpPr/>
          <p:nvPr/>
        </p:nvSpPr>
        <p:spPr>
          <a:xfrm>
            <a:off x="2962074" y="1976677"/>
            <a:ext cx="3216900" cy="3120000"/>
          </a:xfrm>
          <a:prstGeom prst="donut">
            <a:avLst>
              <a:gd name="adj" fmla="val 8319"/>
            </a:avLst>
          </a:prstGeom>
          <a:solidFill>
            <a:schemeClr val="accent1"/>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000000"/>
              </a:solidFill>
              <a:latin typeface="Calibri"/>
              <a:ea typeface="Calibri"/>
              <a:cs typeface="Calibri"/>
              <a:sym typeface="Calibri"/>
            </a:endParaRPr>
          </a:p>
        </p:txBody>
      </p:sp>
      <p:sp>
        <p:nvSpPr>
          <p:cNvPr id="4071" name="Google Shape;4071;p322"/>
          <p:cNvSpPr/>
          <p:nvPr/>
        </p:nvSpPr>
        <p:spPr>
          <a:xfrm>
            <a:off x="3848837" y="1904390"/>
            <a:ext cx="1427400" cy="549000"/>
          </a:xfrm>
          <a:prstGeom prst="roundRect">
            <a:avLst>
              <a:gd name="adj" fmla="val 16667"/>
            </a:avLst>
          </a:prstGeom>
          <a:solidFill>
            <a:schemeClr val="dk1"/>
          </a:solidFill>
          <a:ln w="19050" cap="flat" cmpd="sng">
            <a:solidFill>
              <a:srgbClr val="167A87"/>
            </a:solidFill>
            <a:prstDash val="solid"/>
            <a:round/>
            <a:headEnd type="none" w="sm" len="sm"/>
            <a:tailEnd type="none" w="sm" len="sm"/>
          </a:ln>
        </p:spPr>
        <p:txBody>
          <a:bodyPr spcFirstLastPara="1" wrap="square" lIns="0" tIns="45700" rIns="0" bIns="45700" anchor="ctr" anchorCtr="0">
            <a:noAutofit/>
          </a:bodyPr>
          <a:lstStyle/>
          <a:p>
            <a:pPr algn="ctr" fontAlgn="auto">
              <a:spcBef>
                <a:spcPts val="0"/>
              </a:spcBef>
              <a:spcAft>
                <a:spcPts val="0"/>
              </a:spcAft>
              <a:buClr>
                <a:srgbClr val="000000"/>
              </a:buClr>
              <a:buSzPts val="1800"/>
            </a:pPr>
            <a:r>
              <a:rPr lang="en" sz="1800" kern="0">
                <a:solidFill>
                  <a:srgbClr val="FFFFFF"/>
                </a:solidFill>
                <a:latin typeface="Source Sans Pro"/>
                <a:ea typeface="Source Sans Pro"/>
                <a:cs typeface="Source Sans Pro"/>
                <a:sym typeface="Source Sans Pro"/>
              </a:rPr>
              <a:t>Data Prep</a:t>
            </a:r>
            <a:endParaRPr sz="1800" kern="0">
              <a:solidFill>
                <a:srgbClr val="FFFFFF"/>
              </a:solidFill>
              <a:latin typeface="Source Sans Pro"/>
              <a:ea typeface="Source Sans Pro"/>
              <a:cs typeface="Source Sans Pro"/>
              <a:sym typeface="Source Sans Pro"/>
            </a:endParaRPr>
          </a:p>
        </p:txBody>
      </p:sp>
      <p:sp>
        <p:nvSpPr>
          <p:cNvPr id="4072" name="Google Shape;4072;p322"/>
          <p:cNvSpPr/>
          <p:nvPr/>
        </p:nvSpPr>
        <p:spPr>
          <a:xfrm rot="3259850">
            <a:off x="3564104" y="2067320"/>
            <a:ext cx="592690" cy="40545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sp>
        <p:nvSpPr>
          <p:cNvPr id="4073" name="Google Shape;4073;p322"/>
          <p:cNvSpPr/>
          <p:nvPr/>
        </p:nvSpPr>
        <p:spPr>
          <a:xfrm>
            <a:off x="5381297" y="3279256"/>
            <a:ext cx="1311900" cy="549000"/>
          </a:xfrm>
          <a:prstGeom prst="roundRect">
            <a:avLst>
              <a:gd name="adj" fmla="val 16667"/>
            </a:avLst>
          </a:prstGeom>
          <a:solidFill>
            <a:schemeClr val="dk1"/>
          </a:solidFill>
          <a:ln w="19050" cap="flat" cmpd="sng">
            <a:solidFill>
              <a:srgbClr val="167A87"/>
            </a:solidFill>
            <a:prstDash val="solid"/>
            <a:round/>
            <a:headEnd type="none" w="sm" len="sm"/>
            <a:tailEnd type="none" w="sm" len="sm"/>
          </a:ln>
        </p:spPr>
        <p:txBody>
          <a:bodyPr spcFirstLastPara="1" wrap="square" lIns="0" tIns="45700" rIns="0" bIns="45700" anchor="ctr" anchorCtr="0">
            <a:noAutofit/>
          </a:bodyPr>
          <a:lstStyle/>
          <a:p>
            <a:pPr algn="ctr" fontAlgn="auto">
              <a:spcBef>
                <a:spcPts val="0"/>
              </a:spcBef>
              <a:spcAft>
                <a:spcPts val="0"/>
              </a:spcAft>
              <a:buClr>
                <a:srgbClr val="000000"/>
              </a:buClr>
              <a:buSzPts val="1800"/>
            </a:pPr>
            <a:r>
              <a:rPr lang="en" sz="1800" kern="0">
                <a:solidFill>
                  <a:srgbClr val="FFFFFF"/>
                </a:solidFill>
                <a:latin typeface="Source Sans Pro"/>
                <a:ea typeface="Source Sans Pro"/>
                <a:cs typeface="Source Sans Pro"/>
                <a:sym typeface="Source Sans Pro"/>
              </a:rPr>
              <a:t>Training</a:t>
            </a:r>
            <a:endParaRPr sz="1800" kern="0">
              <a:solidFill>
                <a:srgbClr val="FFFFFF"/>
              </a:solidFill>
              <a:latin typeface="Source Sans Pro"/>
              <a:ea typeface="Source Sans Pro"/>
              <a:cs typeface="Source Sans Pro"/>
              <a:sym typeface="Source Sans Pro"/>
            </a:endParaRPr>
          </a:p>
        </p:txBody>
      </p:sp>
      <p:sp>
        <p:nvSpPr>
          <p:cNvPr id="4074" name="Google Shape;4074;p322"/>
          <p:cNvSpPr/>
          <p:nvPr/>
        </p:nvSpPr>
        <p:spPr>
          <a:xfrm>
            <a:off x="3856876" y="4661201"/>
            <a:ext cx="1427400" cy="549000"/>
          </a:xfrm>
          <a:prstGeom prst="roundRect">
            <a:avLst>
              <a:gd name="adj" fmla="val 16667"/>
            </a:avLst>
          </a:prstGeom>
          <a:solidFill>
            <a:schemeClr val="dk1"/>
          </a:solidFill>
          <a:ln w="19050" cap="flat" cmpd="sng">
            <a:solidFill>
              <a:srgbClr val="167A87"/>
            </a:solidFill>
            <a:prstDash val="solid"/>
            <a:round/>
            <a:headEnd type="none" w="sm" len="sm"/>
            <a:tailEnd type="none" w="sm" len="sm"/>
          </a:ln>
        </p:spPr>
        <p:txBody>
          <a:bodyPr spcFirstLastPara="1" wrap="square" lIns="0" tIns="45700" rIns="0" bIns="45700" anchor="ctr" anchorCtr="0">
            <a:noAutofit/>
          </a:bodyPr>
          <a:lstStyle/>
          <a:p>
            <a:pPr algn="ctr" fontAlgn="auto">
              <a:spcBef>
                <a:spcPts val="0"/>
              </a:spcBef>
              <a:spcAft>
                <a:spcPts val="0"/>
              </a:spcAft>
              <a:buClr>
                <a:srgbClr val="000000"/>
              </a:buClr>
              <a:buSzPts val="1800"/>
            </a:pPr>
            <a:r>
              <a:rPr lang="en" sz="1800" kern="0">
                <a:solidFill>
                  <a:srgbClr val="FFFFFF"/>
                </a:solidFill>
                <a:latin typeface="Source Sans Pro"/>
                <a:ea typeface="Source Sans Pro"/>
                <a:cs typeface="Source Sans Pro"/>
                <a:sym typeface="Source Sans Pro"/>
              </a:rPr>
              <a:t>Deploy</a:t>
            </a:r>
            <a:endParaRPr sz="1800" kern="0">
              <a:solidFill>
                <a:srgbClr val="FFFFFF"/>
              </a:solidFill>
              <a:latin typeface="Source Sans Pro"/>
              <a:ea typeface="Source Sans Pro"/>
              <a:cs typeface="Source Sans Pro"/>
              <a:sym typeface="Source Sans Pro"/>
            </a:endParaRPr>
          </a:p>
        </p:txBody>
      </p:sp>
      <p:sp>
        <p:nvSpPr>
          <p:cNvPr id="4075" name="Google Shape;4075;p322"/>
          <p:cNvSpPr/>
          <p:nvPr/>
        </p:nvSpPr>
        <p:spPr>
          <a:xfrm>
            <a:off x="2450837" y="3262182"/>
            <a:ext cx="1311900" cy="549000"/>
          </a:xfrm>
          <a:prstGeom prst="roundRect">
            <a:avLst>
              <a:gd name="adj" fmla="val 16667"/>
            </a:avLst>
          </a:prstGeom>
          <a:solidFill>
            <a:schemeClr val="dk1"/>
          </a:solidFill>
          <a:ln w="19050" cap="flat" cmpd="sng">
            <a:solidFill>
              <a:srgbClr val="167A87"/>
            </a:solidFill>
            <a:prstDash val="solid"/>
            <a:round/>
            <a:headEnd type="none" w="sm" len="sm"/>
            <a:tailEnd type="none" w="sm" len="sm"/>
          </a:ln>
        </p:spPr>
        <p:txBody>
          <a:bodyPr spcFirstLastPara="1" wrap="square" lIns="0" tIns="45700" rIns="0" bIns="45700" anchor="ctr" anchorCtr="0">
            <a:noAutofit/>
          </a:bodyPr>
          <a:lstStyle/>
          <a:p>
            <a:pPr algn="ctr" fontAlgn="auto">
              <a:spcBef>
                <a:spcPts val="0"/>
              </a:spcBef>
              <a:spcAft>
                <a:spcPts val="0"/>
              </a:spcAft>
              <a:buClr>
                <a:srgbClr val="000000"/>
              </a:buClr>
              <a:buSzPts val="1800"/>
            </a:pPr>
            <a:r>
              <a:rPr lang="en" sz="1800" kern="0">
                <a:solidFill>
                  <a:srgbClr val="FFFFFF"/>
                </a:solidFill>
                <a:latin typeface="Source Sans Pro"/>
                <a:ea typeface="Source Sans Pro"/>
                <a:cs typeface="Source Sans Pro"/>
                <a:sym typeface="Source Sans Pro"/>
              </a:rPr>
              <a:t>Raw Data</a:t>
            </a:r>
            <a:endParaRPr sz="1800" kern="0">
              <a:solidFill>
                <a:srgbClr val="FFFFFF"/>
              </a:solidFill>
              <a:latin typeface="Source Sans Pro"/>
              <a:ea typeface="Source Sans Pro"/>
              <a:cs typeface="Source Sans Pro"/>
              <a:sym typeface="Source Sans Pro"/>
            </a:endParaRPr>
          </a:p>
        </p:txBody>
      </p:sp>
      <p:sp>
        <p:nvSpPr>
          <p:cNvPr id="4076" name="Google Shape;4076;p322"/>
          <p:cNvSpPr/>
          <p:nvPr/>
        </p:nvSpPr>
        <p:spPr>
          <a:xfrm rot="-1427327">
            <a:off x="2810375" y="3651992"/>
            <a:ext cx="592762" cy="405521"/>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sp>
        <p:nvSpPr>
          <p:cNvPr id="4077" name="Google Shape;4077;p322"/>
          <p:cNvSpPr/>
          <p:nvPr/>
        </p:nvSpPr>
        <p:spPr>
          <a:xfrm rot="-7527608">
            <a:off x="4969068" y="4610299"/>
            <a:ext cx="592619" cy="405484"/>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sp>
        <p:nvSpPr>
          <p:cNvPr id="4078" name="Google Shape;4078;p322"/>
          <p:cNvSpPr/>
          <p:nvPr/>
        </p:nvSpPr>
        <p:spPr>
          <a:xfrm rot="9748379">
            <a:off x="5740667" y="3072475"/>
            <a:ext cx="592717" cy="405519"/>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grpSp>
        <p:nvGrpSpPr>
          <p:cNvPr id="4079" name="Google Shape;4079;p322"/>
          <p:cNvGrpSpPr/>
          <p:nvPr/>
        </p:nvGrpSpPr>
        <p:grpSpPr>
          <a:xfrm>
            <a:off x="3908147" y="5308545"/>
            <a:ext cx="1358826" cy="537351"/>
            <a:chOff x="6076002" y="3576804"/>
            <a:chExt cx="1921416" cy="759829"/>
          </a:xfrm>
        </p:grpSpPr>
        <p:pic>
          <p:nvPicPr>
            <p:cNvPr id="4080" name="Google Shape;4080;p322"/>
            <p:cNvPicPr preferRelativeResize="0"/>
            <p:nvPr/>
          </p:nvPicPr>
          <p:blipFill rotWithShape="1">
            <a:blip r:embed="rId12">
              <a:alphaModFix/>
            </a:blip>
            <a:srcRect/>
            <a:stretch/>
          </p:blipFill>
          <p:spPr>
            <a:xfrm>
              <a:off x="7218190" y="3585008"/>
              <a:ext cx="624532" cy="332204"/>
            </a:xfrm>
            <a:prstGeom prst="rect">
              <a:avLst/>
            </a:prstGeom>
            <a:noFill/>
            <a:ln>
              <a:noFill/>
            </a:ln>
          </p:spPr>
        </p:pic>
        <p:pic>
          <p:nvPicPr>
            <p:cNvPr id="4081" name="Google Shape;4081;p322"/>
            <p:cNvPicPr preferRelativeResize="0"/>
            <p:nvPr/>
          </p:nvPicPr>
          <p:blipFill rotWithShape="1">
            <a:blip r:embed="rId15">
              <a:alphaModFix/>
            </a:blip>
            <a:srcRect/>
            <a:stretch/>
          </p:blipFill>
          <p:spPr>
            <a:xfrm>
              <a:off x="6939817" y="3885677"/>
              <a:ext cx="1057601" cy="450956"/>
            </a:xfrm>
            <a:prstGeom prst="rect">
              <a:avLst/>
            </a:prstGeom>
            <a:noFill/>
            <a:ln>
              <a:noFill/>
            </a:ln>
          </p:spPr>
        </p:pic>
        <p:pic>
          <p:nvPicPr>
            <p:cNvPr id="4082" name="Google Shape;4082;p322"/>
            <p:cNvPicPr preferRelativeResize="0"/>
            <p:nvPr/>
          </p:nvPicPr>
          <p:blipFill rotWithShape="1">
            <a:blip r:embed="rId16">
              <a:alphaModFix/>
            </a:blip>
            <a:srcRect/>
            <a:stretch/>
          </p:blipFill>
          <p:spPr>
            <a:xfrm>
              <a:off x="6090257" y="4045206"/>
              <a:ext cx="870584" cy="231591"/>
            </a:xfrm>
            <a:prstGeom prst="rect">
              <a:avLst/>
            </a:prstGeom>
            <a:noFill/>
            <a:ln>
              <a:noFill/>
            </a:ln>
          </p:spPr>
        </p:pic>
        <p:pic>
          <p:nvPicPr>
            <p:cNvPr id="4083" name="Google Shape;4083;p322"/>
            <p:cNvPicPr preferRelativeResize="0"/>
            <p:nvPr/>
          </p:nvPicPr>
          <p:blipFill rotWithShape="1">
            <a:blip r:embed="rId17">
              <a:alphaModFix/>
            </a:blip>
            <a:srcRect/>
            <a:stretch/>
          </p:blipFill>
          <p:spPr>
            <a:xfrm>
              <a:off x="6076002" y="3680720"/>
              <a:ext cx="754921" cy="179449"/>
            </a:xfrm>
            <a:prstGeom prst="rect">
              <a:avLst/>
            </a:prstGeom>
            <a:noFill/>
            <a:ln>
              <a:noFill/>
            </a:ln>
          </p:spPr>
        </p:pic>
        <p:pic>
          <p:nvPicPr>
            <p:cNvPr id="4084" name="Google Shape;4084;p322"/>
            <p:cNvPicPr preferRelativeResize="0"/>
            <p:nvPr/>
          </p:nvPicPr>
          <p:blipFill rotWithShape="1">
            <a:blip r:embed="rId18">
              <a:alphaModFix/>
            </a:blip>
            <a:srcRect/>
            <a:stretch/>
          </p:blipFill>
          <p:spPr>
            <a:xfrm>
              <a:off x="6786047" y="3576804"/>
              <a:ext cx="475064" cy="369604"/>
            </a:xfrm>
            <a:prstGeom prst="rect">
              <a:avLst/>
            </a:prstGeom>
            <a:noFill/>
            <a:ln>
              <a:noFill/>
            </a:ln>
          </p:spPr>
        </p:pic>
      </p:grpSp>
      <p:grpSp>
        <p:nvGrpSpPr>
          <p:cNvPr id="4085" name="Google Shape;4085;p322"/>
          <p:cNvGrpSpPr/>
          <p:nvPr/>
        </p:nvGrpSpPr>
        <p:grpSpPr>
          <a:xfrm>
            <a:off x="3965267" y="1218198"/>
            <a:ext cx="1220656" cy="578456"/>
            <a:chOff x="4043813" y="58036"/>
            <a:chExt cx="1102272" cy="522355"/>
          </a:xfrm>
        </p:grpSpPr>
        <p:pic>
          <p:nvPicPr>
            <p:cNvPr id="4086" name="Google Shape;4086;p322"/>
            <p:cNvPicPr preferRelativeResize="0"/>
            <p:nvPr/>
          </p:nvPicPr>
          <p:blipFill rotWithShape="1">
            <a:blip r:embed="rId11">
              <a:alphaModFix/>
            </a:blip>
            <a:srcRect/>
            <a:stretch/>
          </p:blipFill>
          <p:spPr>
            <a:xfrm>
              <a:off x="4809763" y="403092"/>
              <a:ext cx="336322" cy="177299"/>
            </a:xfrm>
            <a:prstGeom prst="rect">
              <a:avLst/>
            </a:prstGeom>
            <a:noFill/>
            <a:ln>
              <a:noFill/>
            </a:ln>
          </p:spPr>
        </p:pic>
        <p:pic>
          <p:nvPicPr>
            <p:cNvPr id="4087" name="Google Shape;4087;p322"/>
            <p:cNvPicPr preferRelativeResize="0"/>
            <p:nvPr/>
          </p:nvPicPr>
          <p:blipFill rotWithShape="1">
            <a:blip r:embed="rId12">
              <a:alphaModFix/>
            </a:blip>
            <a:srcRect/>
            <a:stretch/>
          </p:blipFill>
          <p:spPr>
            <a:xfrm>
              <a:off x="4049729" y="98596"/>
              <a:ext cx="465366" cy="250008"/>
            </a:xfrm>
            <a:prstGeom prst="rect">
              <a:avLst/>
            </a:prstGeom>
            <a:noFill/>
            <a:ln>
              <a:noFill/>
            </a:ln>
          </p:spPr>
        </p:pic>
        <p:pic>
          <p:nvPicPr>
            <p:cNvPr id="4088" name="Google Shape;4088;p322"/>
            <p:cNvPicPr preferRelativeResize="0"/>
            <p:nvPr/>
          </p:nvPicPr>
          <p:blipFill rotWithShape="1">
            <a:blip r:embed="rId19">
              <a:alphaModFix/>
            </a:blip>
            <a:srcRect/>
            <a:stretch/>
          </p:blipFill>
          <p:spPr>
            <a:xfrm>
              <a:off x="4043813" y="424268"/>
              <a:ext cx="710021" cy="130694"/>
            </a:xfrm>
            <a:prstGeom prst="rect">
              <a:avLst/>
            </a:prstGeom>
            <a:noFill/>
            <a:ln>
              <a:noFill/>
            </a:ln>
          </p:spPr>
        </p:pic>
        <p:pic>
          <p:nvPicPr>
            <p:cNvPr id="4089" name="Google Shape;4089;p322"/>
            <p:cNvPicPr preferRelativeResize="0"/>
            <p:nvPr/>
          </p:nvPicPr>
          <p:blipFill rotWithShape="1">
            <a:blip r:embed="rId20">
              <a:alphaModFix/>
            </a:blip>
            <a:srcRect/>
            <a:stretch/>
          </p:blipFill>
          <p:spPr>
            <a:xfrm>
              <a:off x="4928008" y="146564"/>
              <a:ext cx="205061" cy="205061"/>
            </a:xfrm>
            <a:prstGeom prst="rect">
              <a:avLst/>
            </a:prstGeom>
            <a:noFill/>
            <a:ln>
              <a:noFill/>
            </a:ln>
          </p:spPr>
        </p:pic>
        <p:pic>
          <p:nvPicPr>
            <p:cNvPr id="4090" name="Google Shape;4090;p322"/>
            <p:cNvPicPr preferRelativeResize="0"/>
            <p:nvPr/>
          </p:nvPicPr>
          <p:blipFill rotWithShape="1">
            <a:blip r:embed="rId21">
              <a:alphaModFix/>
            </a:blip>
            <a:srcRect/>
            <a:stretch/>
          </p:blipFill>
          <p:spPr>
            <a:xfrm>
              <a:off x="4540986" y="58036"/>
              <a:ext cx="368357" cy="368358"/>
            </a:xfrm>
            <a:prstGeom prst="rect">
              <a:avLst/>
            </a:prstGeom>
            <a:noFill/>
            <a:ln>
              <a:noFill/>
            </a:ln>
          </p:spPr>
        </p:pic>
      </p:grpSp>
      <p:grpSp>
        <p:nvGrpSpPr>
          <p:cNvPr id="4091" name="Google Shape;4091;p322"/>
          <p:cNvGrpSpPr/>
          <p:nvPr/>
        </p:nvGrpSpPr>
        <p:grpSpPr>
          <a:xfrm>
            <a:off x="5380955" y="1046327"/>
            <a:ext cx="1013700" cy="437258"/>
            <a:chOff x="8031145" y="2220453"/>
            <a:chExt cx="1013700" cy="437258"/>
          </a:xfrm>
        </p:grpSpPr>
        <p:sp>
          <p:nvSpPr>
            <p:cNvPr id="4092" name="Google Shape;4092;p322"/>
            <p:cNvSpPr/>
            <p:nvPr/>
          </p:nvSpPr>
          <p:spPr>
            <a:xfrm>
              <a:off x="8031145" y="2291323"/>
              <a:ext cx="1013700" cy="338100"/>
            </a:xfrm>
            <a:prstGeom prst="roundRect">
              <a:avLst>
                <a:gd name="adj" fmla="val 16667"/>
              </a:avLst>
            </a:prstGeom>
            <a:noFill/>
            <a:ln w="9525" cap="flat" cmpd="sng">
              <a:solidFill>
                <a:srgbClr val="D62E33"/>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373E"/>
                </a:solidFill>
                <a:latin typeface="Calibri"/>
                <a:ea typeface="Calibri"/>
                <a:cs typeface="Calibri"/>
                <a:sym typeface="Calibri"/>
              </a:endParaRPr>
            </a:p>
          </p:txBody>
        </p:sp>
        <p:grpSp>
          <p:nvGrpSpPr>
            <p:cNvPr id="4093" name="Google Shape;4093;p322"/>
            <p:cNvGrpSpPr/>
            <p:nvPr/>
          </p:nvGrpSpPr>
          <p:grpSpPr>
            <a:xfrm>
              <a:off x="8035112" y="2220453"/>
              <a:ext cx="386334" cy="437258"/>
              <a:chOff x="8004300" y="1875555"/>
              <a:chExt cx="484796" cy="570015"/>
            </a:xfrm>
          </p:grpSpPr>
          <p:sp>
            <p:nvSpPr>
              <p:cNvPr id="4094" name="Google Shape;4094;p322"/>
              <p:cNvSpPr txBox="1"/>
              <p:nvPr/>
            </p:nvSpPr>
            <p:spPr>
              <a:xfrm>
                <a:off x="8057848" y="1875555"/>
                <a:ext cx="346500" cy="3810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300"/>
                </a:pPr>
                <a:r>
                  <a:rPr lang="en" sz="1300" kern="0">
                    <a:solidFill>
                      <a:srgbClr val="FF373E"/>
                    </a:solidFill>
                    <a:latin typeface="Source Sans Pro"/>
                    <a:ea typeface="Source Sans Pro"/>
                    <a:cs typeface="Source Sans Pro"/>
                    <a:sym typeface="Source Sans Pro"/>
                  </a:rPr>
                  <a:t>μ</a:t>
                </a:r>
                <a:endParaRPr sz="1300" kern="0">
                  <a:solidFill>
                    <a:srgbClr val="FF373E"/>
                  </a:solidFill>
                  <a:latin typeface="Source Sans Pro"/>
                  <a:ea typeface="Source Sans Pro"/>
                  <a:cs typeface="Source Sans Pro"/>
                  <a:sym typeface="Source Sans Pro"/>
                </a:endParaRPr>
              </a:p>
            </p:txBody>
          </p:sp>
          <p:sp>
            <p:nvSpPr>
              <p:cNvPr id="4095" name="Google Shape;4095;p322"/>
              <p:cNvSpPr txBox="1"/>
              <p:nvPr/>
            </p:nvSpPr>
            <p:spPr>
              <a:xfrm>
                <a:off x="8004300" y="2062246"/>
                <a:ext cx="328200" cy="3810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300"/>
                </a:pPr>
                <a:r>
                  <a:rPr lang="en" sz="1300" kern="0">
                    <a:solidFill>
                      <a:srgbClr val="FF373E"/>
                    </a:solidFill>
                    <a:latin typeface="Source Sans Pro"/>
                    <a:ea typeface="Source Sans Pro"/>
                    <a:cs typeface="Source Sans Pro"/>
                    <a:sym typeface="Source Sans Pro"/>
                  </a:rPr>
                  <a:t>λ</a:t>
                </a:r>
                <a:endParaRPr sz="1300" kern="0">
                  <a:solidFill>
                    <a:srgbClr val="FF373E"/>
                  </a:solidFill>
                  <a:latin typeface="Source Sans Pro"/>
                  <a:ea typeface="Source Sans Pro"/>
                  <a:cs typeface="Source Sans Pro"/>
                  <a:sym typeface="Source Sans Pro"/>
                </a:endParaRPr>
              </a:p>
            </p:txBody>
          </p:sp>
          <p:sp>
            <p:nvSpPr>
              <p:cNvPr id="4096" name="Google Shape;4096;p322"/>
              <p:cNvSpPr txBox="1"/>
              <p:nvPr/>
            </p:nvSpPr>
            <p:spPr>
              <a:xfrm>
                <a:off x="8146796" y="2064570"/>
                <a:ext cx="342300" cy="3810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300"/>
                </a:pPr>
                <a:r>
                  <a:rPr lang="en" sz="1300" kern="0">
                    <a:solidFill>
                      <a:srgbClr val="FF373E"/>
                    </a:solidFill>
                    <a:latin typeface="Source Sans Pro"/>
                    <a:ea typeface="Source Sans Pro"/>
                    <a:cs typeface="Source Sans Pro"/>
                    <a:sym typeface="Source Sans Pro"/>
                  </a:rPr>
                  <a:t>θ</a:t>
                </a:r>
                <a:endParaRPr sz="1300" kern="0">
                  <a:solidFill>
                    <a:srgbClr val="FF373E"/>
                  </a:solidFill>
                  <a:latin typeface="Source Sans Pro"/>
                  <a:ea typeface="Source Sans Pro"/>
                  <a:cs typeface="Source Sans Pro"/>
                  <a:sym typeface="Source Sans Pro"/>
                </a:endParaRPr>
              </a:p>
            </p:txBody>
          </p:sp>
        </p:grpSp>
        <p:sp>
          <p:nvSpPr>
            <p:cNvPr id="4097" name="Google Shape;4097;p322"/>
            <p:cNvSpPr txBox="1"/>
            <p:nvPr/>
          </p:nvSpPr>
          <p:spPr>
            <a:xfrm>
              <a:off x="8384701" y="2293149"/>
              <a:ext cx="601200" cy="338700"/>
            </a:xfrm>
            <a:prstGeom prst="rect">
              <a:avLst/>
            </a:prstGeom>
            <a:noFill/>
            <a:ln>
              <a:noFill/>
            </a:ln>
          </p:spPr>
          <p:txBody>
            <a:bodyPr spcFirstLastPara="1" wrap="square" lIns="0" tIns="45700" rIns="0" bIns="45700" anchor="t" anchorCtr="0">
              <a:noAutofit/>
            </a:bodyPr>
            <a:lstStyle/>
            <a:p>
              <a:pPr algn="ctr" fontAlgn="auto">
                <a:spcBef>
                  <a:spcPts val="0"/>
                </a:spcBef>
                <a:spcAft>
                  <a:spcPts val="0"/>
                </a:spcAft>
                <a:buClr>
                  <a:srgbClr val="000000"/>
                </a:buClr>
                <a:buSzPts val="1600"/>
              </a:pPr>
              <a:r>
                <a:rPr lang="en" sz="1600" kern="0">
                  <a:solidFill>
                    <a:srgbClr val="FF373E"/>
                  </a:solidFill>
                  <a:latin typeface="Source Sans Pro"/>
                  <a:ea typeface="Source Sans Pro"/>
                  <a:cs typeface="Source Sans Pro"/>
                  <a:sym typeface="Source Sans Pro"/>
                </a:rPr>
                <a:t>Tuning</a:t>
              </a:r>
              <a:endParaRPr sz="1400" kern="0">
                <a:solidFill>
                  <a:srgbClr val="000000"/>
                </a:solidFill>
                <a:latin typeface="Arial"/>
                <a:ea typeface="Arial"/>
                <a:cs typeface="Arial"/>
                <a:sym typeface="Arial"/>
              </a:endParaRPr>
            </a:p>
          </p:txBody>
        </p:sp>
      </p:grpSp>
      <p:grpSp>
        <p:nvGrpSpPr>
          <p:cNvPr id="4098" name="Google Shape;4098;p322"/>
          <p:cNvGrpSpPr/>
          <p:nvPr/>
        </p:nvGrpSpPr>
        <p:grpSpPr>
          <a:xfrm>
            <a:off x="5376783" y="5463166"/>
            <a:ext cx="1013700" cy="348588"/>
            <a:chOff x="8031145" y="2723225"/>
            <a:chExt cx="1013700" cy="348588"/>
          </a:xfrm>
        </p:grpSpPr>
        <p:sp>
          <p:nvSpPr>
            <p:cNvPr id="4099" name="Google Shape;4099;p322"/>
            <p:cNvSpPr txBox="1"/>
            <p:nvPr/>
          </p:nvSpPr>
          <p:spPr>
            <a:xfrm>
              <a:off x="8350483" y="2733113"/>
              <a:ext cx="646200" cy="3387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600"/>
              </a:pPr>
              <a:r>
                <a:rPr lang="en" sz="1600" kern="0">
                  <a:solidFill>
                    <a:srgbClr val="FF373E"/>
                  </a:solidFill>
                  <a:latin typeface="Source Sans Pro"/>
                  <a:ea typeface="Source Sans Pro"/>
                  <a:cs typeface="Source Sans Pro"/>
                  <a:sym typeface="Source Sans Pro"/>
                </a:rPr>
                <a:t>Scale</a:t>
              </a:r>
              <a:endParaRPr sz="1400" kern="0">
                <a:solidFill>
                  <a:srgbClr val="000000"/>
                </a:solidFill>
                <a:latin typeface="Arial"/>
                <a:ea typeface="Arial"/>
                <a:cs typeface="Arial"/>
                <a:sym typeface="Arial"/>
              </a:endParaRPr>
            </a:p>
          </p:txBody>
        </p:sp>
        <p:grpSp>
          <p:nvGrpSpPr>
            <p:cNvPr id="4100" name="Google Shape;4100;p322"/>
            <p:cNvGrpSpPr/>
            <p:nvPr/>
          </p:nvGrpSpPr>
          <p:grpSpPr>
            <a:xfrm>
              <a:off x="8122571" y="2799774"/>
              <a:ext cx="193746" cy="182370"/>
              <a:chOff x="7941081" y="4006687"/>
              <a:chExt cx="359655" cy="275400"/>
            </a:xfrm>
          </p:grpSpPr>
          <p:sp>
            <p:nvSpPr>
              <p:cNvPr id="4101" name="Google Shape;4101;p322"/>
              <p:cNvSpPr/>
              <p:nvPr/>
            </p:nvSpPr>
            <p:spPr>
              <a:xfrm rot="10800000" flipH="1">
                <a:off x="7941081" y="4203786"/>
                <a:ext cx="91500" cy="78300"/>
              </a:xfrm>
              <a:prstGeom prst="rect">
                <a:avLst/>
              </a:prstGeom>
              <a:solidFill>
                <a:srgbClr val="FF373E"/>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sp>
            <p:nvSpPr>
              <p:cNvPr id="4102" name="Google Shape;4102;p322"/>
              <p:cNvSpPr/>
              <p:nvPr/>
            </p:nvSpPr>
            <p:spPr>
              <a:xfrm rot="10800000" flipH="1">
                <a:off x="8076747" y="4117987"/>
                <a:ext cx="91500" cy="164100"/>
              </a:xfrm>
              <a:prstGeom prst="rect">
                <a:avLst/>
              </a:prstGeom>
              <a:solidFill>
                <a:srgbClr val="FF373E"/>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sp>
            <p:nvSpPr>
              <p:cNvPr id="4103" name="Google Shape;4103;p322"/>
              <p:cNvSpPr/>
              <p:nvPr/>
            </p:nvSpPr>
            <p:spPr>
              <a:xfrm rot="10800000" flipH="1">
                <a:off x="8209237" y="4006687"/>
                <a:ext cx="91500" cy="275400"/>
              </a:xfrm>
              <a:prstGeom prst="rect">
                <a:avLst/>
              </a:prstGeom>
              <a:solidFill>
                <a:srgbClr val="FF373E"/>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grpSp>
        <p:sp>
          <p:nvSpPr>
            <p:cNvPr id="4104" name="Google Shape;4104;p322"/>
            <p:cNvSpPr/>
            <p:nvPr/>
          </p:nvSpPr>
          <p:spPr>
            <a:xfrm>
              <a:off x="8031145" y="2723225"/>
              <a:ext cx="1013700" cy="338100"/>
            </a:xfrm>
            <a:prstGeom prst="roundRect">
              <a:avLst>
                <a:gd name="adj" fmla="val 16667"/>
              </a:avLst>
            </a:prstGeom>
            <a:noFill/>
            <a:ln w="9525" cap="flat" cmpd="sng">
              <a:solidFill>
                <a:srgbClr val="D62E33"/>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373E"/>
                </a:solidFill>
                <a:latin typeface="Calibri"/>
                <a:ea typeface="Calibri"/>
                <a:cs typeface="Calibri"/>
                <a:sym typeface="Calibri"/>
              </a:endParaRPr>
            </a:p>
          </p:txBody>
        </p:sp>
      </p:grpSp>
      <p:grpSp>
        <p:nvGrpSpPr>
          <p:cNvPr id="4105" name="Google Shape;4105;p322"/>
          <p:cNvGrpSpPr/>
          <p:nvPr/>
        </p:nvGrpSpPr>
        <p:grpSpPr>
          <a:xfrm>
            <a:off x="1188447" y="4036583"/>
            <a:ext cx="1013700" cy="348588"/>
            <a:chOff x="8031145" y="2723225"/>
            <a:chExt cx="1013700" cy="348588"/>
          </a:xfrm>
        </p:grpSpPr>
        <p:sp>
          <p:nvSpPr>
            <p:cNvPr id="4106" name="Google Shape;4106;p322"/>
            <p:cNvSpPr txBox="1"/>
            <p:nvPr/>
          </p:nvSpPr>
          <p:spPr>
            <a:xfrm>
              <a:off x="8350483" y="2733113"/>
              <a:ext cx="646200" cy="3387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600"/>
              </a:pPr>
              <a:r>
                <a:rPr lang="en" sz="1600" kern="0">
                  <a:solidFill>
                    <a:srgbClr val="FF373E"/>
                  </a:solidFill>
                  <a:latin typeface="Source Sans Pro"/>
                  <a:ea typeface="Source Sans Pro"/>
                  <a:cs typeface="Source Sans Pro"/>
                  <a:sym typeface="Source Sans Pro"/>
                </a:rPr>
                <a:t>Scale</a:t>
              </a:r>
              <a:endParaRPr sz="1400" kern="0">
                <a:solidFill>
                  <a:srgbClr val="000000"/>
                </a:solidFill>
                <a:latin typeface="Arial"/>
                <a:ea typeface="Arial"/>
                <a:cs typeface="Arial"/>
                <a:sym typeface="Arial"/>
              </a:endParaRPr>
            </a:p>
          </p:txBody>
        </p:sp>
        <p:grpSp>
          <p:nvGrpSpPr>
            <p:cNvPr id="4107" name="Google Shape;4107;p322"/>
            <p:cNvGrpSpPr/>
            <p:nvPr/>
          </p:nvGrpSpPr>
          <p:grpSpPr>
            <a:xfrm>
              <a:off x="8122571" y="2799774"/>
              <a:ext cx="193746" cy="182370"/>
              <a:chOff x="7941081" y="4006687"/>
              <a:chExt cx="359655" cy="275400"/>
            </a:xfrm>
          </p:grpSpPr>
          <p:sp>
            <p:nvSpPr>
              <p:cNvPr id="4108" name="Google Shape;4108;p322"/>
              <p:cNvSpPr/>
              <p:nvPr/>
            </p:nvSpPr>
            <p:spPr>
              <a:xfrm rot="10800000" flipH="1">
                <a:off x="7941081" y="4203786"/>
                <a:ext cx="91500" cy="78300"/>
              </a:xfrm>
              <a:prstGeom prst="rect">
                <a:avLst/>
              </a:prstGeom>
              <a:solidFill>
                <a:srgbClr val="FF373E"/>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sp>
            <p:nvSpPr>
              <p:cNvPr id="4109" name="Google Shape;4109;p322"/>
              <p:cNvSpPr/>
              <p:nvPr/>
            </p:nvSpPr>
            <p:spPr>
              <a:xfrm rot="10800000" flipH="1">
                <a:off x="8076747" y="4117987"/>
                <a:ext cx="91500" cy="164100"/>
              </a:xfrm>
              <a:prstGeom prst="rect">
                <a:avLst/>
              </a:prstGeom>
              <a:solidFill>
                <a:srgbClr val="FF373E"/>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sp>
            <p:nvSpPr>
              <p:cNvPr id="4110" name="Google Shape;4110;p322"/>
              <p:cNvSpPr/>
              <p:nvPr/>
            </p:nvSpPr>
            <p:spPr>
              <a:xfrm rot="10800000" flipH="1">
                <a:off x="8209237" y="4006687"/>
                <a:ext cx="91500" cy="275400"/>
              </a:xfrm>
              <a:prstGeom prst="rect">
                <a:avLst/>
              </a:prstGeom>
              <a:solidFill>
                <a:srgbClr val="FF373E"/>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grpSp>
        <p:sp>
          <p:nvSpPr>
            <p:cNvPr id="4111" name="Google Shape;4111;p322"/>
            <p:cNvSpPr/>
            <p:nvPr/>
          </p:nvSpPr>
          <p:spPr>
            <a:xfrm>
              <a:off x="8031145" y="2723225"/>
              <a:ext cx="1013700" cy="338100"/>
            </a:xfrm>
            <a:prstGeom prst="roundRect">
              <a:avLst>
                <a:gd name="adj" fmla="val 16667"/>
              </a:avLst>
            </a:prstGeom>
            <a:noFill/>
            <a:ln w="9525" cap="flat" cmpd="sng">
              <a:solidFill>
                <a:srgbClr val="D62E33"/>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373E"/>
                </a:solidFill>
                <a:latin typeface="Calibri"/>
                <a:ea typeface="Calibri"/>
                <a:cs typeface="Calibri"/>
                <a:sym typeface="Calibri"/>
              </a:endParaRPr>
            </a:p>
          </p:txBody>
        </p:sp>
      </p:grpSp>
      <p:grpSp>
        <p:nvGrpSpPr>
          <p:cNvPr id="4112" name="Google Shape;4112;p322"/>
          <p:cNvGrpSpPr/>
          <p:nvPr/>
        </p:nvGrpSpPr>
        <p:grpSpPr>
          <a:xfrm>
            <a:off x="5380955" y="1600080"/>
            <a:ext cx="1013700" cy="348588"/>
            <a:chOff x="8031145" y="2723225"/>
            <a:chExt cx="1013700" cy="348588"/>
          </a:xfrm>
        </p:grpSpPr>
        <p:sp>
          <p:nvSpPr>
            <p:cNvPr id="4113" name="Google Shape;4113;p322"/>
            <p:cNvSpPr txBox="1"/>
            <p:nvPr/>
          </p:nvSpPr>
          <p:spPr>
            <a:xfrm>
              <a:off x="8350483" y="2733113"/>
              <a:ext cx="646200" cy="3387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600"/>
              </a:pPr>
              <a:r>
                <a:rPr lang="en" sz="1600" kern="0">
                  <a:solidFill>
                    <a:srgbClr val="FF373E"/>
                  </a:solidFill>
                  <a:latin typeface="Source Sans Pro"/>
                  <a:ea typeface="Source Sans Pro"/>
                  <a:cs typeface="Source Sans Pro"/>
                  <a:sym typeface="Source Sans Pro"/>
                </a:rPr>
                <a:t>Scale</a:t>
              </a:r>
              <a:endParaRPr sz="1400" kern="0">
                <a:solidFill>
                  <a:srgbClr val="000000"/>
                </a:solidFill>
                <a:latin typeface="Arial"/>
                <a:ea typeface="Arial"/>
                <a:cs typeface="Arial"/>
                <a:sym typeface="Arial"/>
              </a:endParaRPr>
            </a:p>
          </p:txBody>
        </p:sp>
        <p:grpSp>
          <p:nvGrpSpPr>
            <p:cNvPr id="4114" name="Google Shape;4114;p322"/>
            <p:cNvGrpSpPr/>
            <p:nvPr/>
          </p:nvGrpSpPr>
          <p:grpSpPr>
            <a:xfrm>
              <a:off x="8122571" y="2799774"/>
              <a:ext cx="193746" cy="182370"/>
              <a:chOff x="7941081" y="4006687"/>
              <a:chExt cx="359655" cy="275400"/>
            </a:xfrm>
          </p:grpSpPr>
          <p:sp>
            <p:nvSpPr>
              <p:cNvPr id="4115" name="Google Shape;4115;p322"/>
              <p:cNvSpPr/>
              <p:nvPr/>
            </p:nvSpPr>
            <p:spPr>
              <a:xfrm rot="10800000" flipH="1">
                <a:off x="7941081" y="4203786"/>
                <a:ext cx="91500" cy="78300"/>
              </a:xfrm>
              <a:prstGeom prst="rect">
                <a:avLst/>
              </a:prstGeom>
              <a:solidFill>
                <a:srgbClr val="FF373E"/>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sp>
            <p:nvSpPr>
              <p:cNvPr id="4116" name="Google Shape;4116;p322"/>
              <p:cNvSpPr/>
              <p:nvPr/>
            </p:nvSpPr>
            <p:spPr>
              <a:xfrm rot="10800000" flipH="1">
                <a:off x="8076747" y="4117987"/>
                <a:ext cx="91500" cy="164100"/>
              </a:xfrm>
              <a:prstGeom prst="rect">
                <a:avLst/>
              </a:prstGeom>
              <a:solidFill>
                <a:srgbClr val="FF373E"/>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sp>
            <p:nvSpPr>
              <p:cNvPr id="4117" name="Google Shape;4117;p322"/>
              <p:cNvSpPr/>
              <p:nvPr/>
            </p:nvSpPr>
            <p:spPr>
              <a:xfrm rot="10800000" flipH="1">
                <a:off x="8209237" y="4006687"/>
                <a:ext cx="91500" cy="275400"/>
              </a:xfrm>
              <a:prstGeom prst="rect">
                <a:avLst/>
              </a:prstGeom>
              <a:solidFill>
                <a:srgbClr val="FF373E"/>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grpSp>
        <p:sp>
          <p:nvSpPr>
            <p:cNvPr id="4118" name="Google Shape;4118;p322"/>
            <p:cNvSpPr/>
            <p:nvPr/>
          </p:nvSpPr>
          <p:spPr>
            <a:xfrm>
              <a:off x="8031145" y="2723225"/>
              <a:ext cx="1013700" cy="338100"/>
            </a:xfrm>
            <a:prstGeom prst="roundRect">
              <a:avLst>
                <a:gd name="adj" fmla="val 16667"/>
              </a:avLst>
            </a:prstGeom>
            <a:noFill/>
            <a:ln w="9525" cap="flat" cmpd="sng">
              <a:solidFill>
                <a:srgbClr val="E33137"/>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373E"/>
                </a:solidFill>
                <a:latin typeface="Calibri"/>
                <a:ea typeface="Calibri"/>
                <a:cs typeface="Calibri"/>
                <a:sym typeface="Calibri"/>
              </a:endParaRPr>
            </a:p>
          </p:txBody>
        </p:sp>
      </p:grpSp>
      <p:grpSp>
        <p:nvGrpSpPr>
          <p:cNvPr id="4119" name="Google Shape;4119;p322"/>
          <p:cNvGrpSpPr/>
          <p:nvPr/>
        </p:nvGrpSpPr>
        <p:grpSpPr>
          <a:xfrm>
            <a:off x="1152625" y="4995603"/>
            <a:ext cx="1662900" cy="835954"/>
            <a:chOff x="1061938" y="4168492"/>
            <a:chExt cx="1662900" cy="505200"/>
          </a:xfrm>
        </p:grpSpPr>
        <p:sp>
          <p:nvSpPr>
            <p:cNvPr id="4120" name="Google Shape;4120;p322"/>
            <p:cNvSpPr txBox="1"/>
            <p:nvPr/>
          </p:nvSpPr>
          <p:spPr>
            <a:xfrm>
              <a:off x="1481549" y="4194766"/>
              <a:ext cx="1213800" cy="3387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600"/>
              </a:pPr>
              <a:r>
                <a:rPr lang="en" sz="1600" kern="0">
                  <a:solidFill>
                    <a:srgbClr val="FF373E"/>
                  </a:solidFill>
                  <a:latin typeface="Source Sans Pro"/>
                  <a:ea typeface="Source Sans Pro"/>
                  <a:cs typeface="Source Sans Pro"/>
                  <a:sym typeface="Source Sans Pro"/>
                </a:rPr>
                <a:t>Governance</a:t>
              </a:r>
              <a:endParaRPr sz="1400" kern="0">
                <a:solidFill>
                  <a:srgbClr val="000000"/>
                </a:solidFill>
                <a:latin typeface="Arial"/>
                <a:ea typeface="Arial"/>
                <a:cs typeface="Arial"/>
                <a:sym typeface="Arial"/>
              </a:endParaRPr>
            </a:p>
            <a:p>
              <a:pPr algn="ctr" fontAlgn="auto">
                <a:spcBef>
                  <a:spcPts val="0"/>
                </a:spcBef>
                <a:spcAft>
                  <a:spcPts val="0"/>
                </a:spcAft>
                <a:buClr>
                  <a:srgbClr val="000000"/>
                </a:buClr>
                <a:buSzPts val="1600"/>
              </a:pPr>
              <a:r>
                <a:rPr lang="en" sz="1600" kern="0">
                  <a:solidFill>
                    <a:srgbClr val="FF373E"/>
                  </a:solidFill>
                  <a:latin typeface="Source Sans Pro"/>
                  <a:ea typeface="Source Sans Pro"/>
                  <a:cs typeface="Source Sans Pro"/>
                  <a:sym typeface="Source Sans Pro"/>
                </a:rPr>
                <a:t>Compliance </a:t>
              </a:r>
              <a:endParaRPr sz="1400" kern="0">
                <a:solidFill>
                  <a:srgbClr val="000000"/>
                </a:solidFill>
                <a:latin typeface="Arial"/>
                <a:ea typeface="Arial"/>
                <a:cs typeface="Arial"/>
                <a:sym typeface="Arial"/>
              </a:endParaRPr>
            </a:p>
            <a:p>
              <a:pPr algn="ctr" fontAlgn="auto">
                <a:spcBef>
                  <a:spcPts val="0"/>
                </a:spcBef>
                <a:spcAft>
                  <a:spcPts val="0"/>
                </a:spcAft>
                <a:buClr>
                  <a:srgbClr val="000000"/>
                </a:buClr>
                <a:buSzPts val="1600"/>
              </a:pPr>
              <a:r>
                <a:rPr lang="en" sz="1600" kern="0">
                  <a:solidFill>
                    <a:srgbClr val="FF373E"/>
                  </a:solidFill>
                  <a:latin typeface="Source Sans Pro"/>
                  <a:ea typeface="Source Sans Pro"/>
                  <a:cs typeface="Source Sans Pro"/>
                  <a:sym typeface="Source Sans Pro"/>
                </a:rPr>
                <a:t>Risk</a:t>
              </a:r>
              <a:endParaRPr sz="1400" kern="0">
                <a:solidFill>
                  <a:srgbClr val="000000"/>
                </a:solidFill>
                <a:latin typeface="Arial"/>
                <a:ea typeface="Arial"/>
                <a:cs typeface="Arial"/>
                <a:sym typeface="Arial"/>
              </a:endParaRPr>
            </a:p>
          </p:txBody>
        </p:sp>
        <p:sp>
          <p:nvSpPr>
            <p:cNvPr id="4121" name="Google Shape;4121;p322"/>
            <p:cNvSpPr/>
            <p:nvPr/>
          </p:nvSpPr>
          <p:spPr>
            <a:xfrm>
              <a:off x="1061938" y="4168492"/>
              <a:ext cx="1662900" cy="505200"/>
            </a:xfrm>
            <a:prstGeom prst="roundRect">
              <a:avLst>
                <a:gd name="adj" fmla="val 16667"/>
              </a:avLst>
            </a:prstGeom>
            <a:noFill/>
            <a:ln w="9525" cap="flat" cmpd="sng">
              <a:solidFill>
                <a:srgbClr val="D62E33"/>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373E"/>
                </a:solidFill>
                <a:latin typeface="Calibri"/>
                <a:ea typeface="Calibri"/>
                <a:cs typeface="Calibri"/>
                <a:sym typeface="Calibri"/>
              </a:endParaRPr>
            </a:p>
          </p:txBody>
        </p:sp>
        <p:grpSp>
          <p:nvGrpSpPr>
            <p:cNvPr id="4122" name="Google Shape;4122;p322"/>
            <p:cNvGrpSpPr/>
            <p:nvPr/>
          </p:nvGrpSpPr>
          <p:grpSpPr>
            <a:xfrm>
              <a:off x="1163565" y="4273726"/>
              <a:ext cx="313030" cy="266959"/>
              <a:chOff x="1249027" y="4158709"/>
              <a:chExt cx="372300" cy="278837"/>
            </a:xfrm>
          </p:grpSpPr>
          <p:sp>
            <p:nvSpPr>
              <p:cNvPr id="4123" name="Google Shape;4123;p322"/>
              <p:cNvSpPr/>
              <p:nvPr/>
            </p:nvSpPr>
            <p:spPr>
              <a:xfrm rot="10800000" flipH="1">
                <a:off x="1295381" y="4272845"/>
                <a:ext cx="73200" cy="164700"/>
              </a:xfrm>
              <a:prstGeom prst="rect">
                <a:avLst/>
              </a:prstGeom>
              <a:solidFill>
                <a:srgbClr val="FF373E"/>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sp>
            <p:nvSpPr>
              <p:cNvPr id="4124" name="Google Shape;4124;p322"/>
              <p:cNvSpPr/>
              <p:nvPr/>
            </p:nvSpPr>
            <p:spPr>
              <a:xfrm rot="10800000" flipH="1">
                <a:off x="1398123" y="4272846"/>
                <a:ext cx="73200" cy="164700"/>
              </a:xfrm>
              <a:prstGeom prst="rect">
                <a:avLst/>
              </a:prstGeom>
              <a:solidFill>
                <a:srgbClr val="FF373E"/>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sp>
            <p:nvSpPr>
              <p:cNvPr id="4125" name="Google Shape;4125;p322"/>
              <p:cNvSpPr/>
              <p:nvPr/>
            </p:nvSpPr>
            <p:spPr>
              <a:xfrm rot="10800000" flipH="1">
                <a:off x="1497690" y="4272845"/>
                <a:ext cx="73200" cy="164700"/>
              </a:xfrm>
              <a:prstGeom prst="rect">
                <a:avLst/>
              </a:prstGeom>
              <a:solidFill>
                <a:srgbClr val="FF373E"/>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sp>
            <p:nvSpPr>
              <p:cNvPr id="4126" name="Google Shape;4126;p322"/>
              <p:cNvSpPr/>
              <p:nvPr/>
            </p:nvSpPr>
            <p:spPr>
              <a:xfrm>
                <a:off x="1249027" y="4158709"/>
                <a:ext cx="372300" cy="90000"/>
              </a:xfrm>
              <a:prstGeom prst="triangle">
                <a:avLst>
                  <a:gd name="adj" fmla="val 50000"/>
                </a:avLst>
              </a:prstGeom>
              <a:solidFill>
                <a:srgbClr val="FF373E"/>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grpSp>
      </p:grpSp>
      <p:grpSp>
        <p:nvGrpSpPr>
          <p:cNvPr id="4127" name="Google Shape;4127;p322"/>
          <p:cNvGrpSpPr/>
          <p:nvPr/>
        </p:nvGrpSpPr>
        <p:grpSpPr>
          <a:xfrm>
            <a:off x="7937122" y="3650041"/>
            <a:ext cx="1013700" cy="348588"/>
            <a:chOff x="7937120" y="2716589"/>
            <a:chExt cx="1013700" cy="348588"/>
          </a:xfrm>
        </p:grpSpPr>
        <p:sp>
          <p:nvSpPr>
            <p:cNvPr id="4128" name="Google Shape;4128;p322"/>
            <p:cNvSpPr/>
            <p:nvPr/>
          </p:nvSpPr>
          <p:spPr>
            <a:xfrm>
              <a:off x="7937120" y="2716589"/>
              <a:ext cx="1013700" cy="338100"/>
            </a:xfrm>
            <a:prstGeom prst="roundRect">
              <a:avLst>
                <a:gd name="adj" fmla="val 16667"/>
              </a:avLst>
            </a:prstGeom>
            <a:solidFill>
              <a:srgbClr val="000000"/>
            </a:solidFill>
            <a:ln w="9525" cap="flat" cmpd="sng">
              <a:solidFill>
                <a:srgbClr val="D62E33"/>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373E"/>
                </a:solidFill>
                <a:latin typeface="Calibri"/>
                <a:ea typeface="Calibri"/>
                <a:cs typeface="Calibri"/>
                <a:sym typeface="Calibri"/>
              </a:endParaRPr>
            </a:p>
          </p:txBody>
        </p:sp>
        <p:sp>
          <p:nvSpPr>
            <p:cNvPr id="4129" name="Google Shape;4129;p322"/>
            <p:cNvSpPr txBox="1"/>
            <p:nvPr/>
          </p:nvSpPr>
          <p:spPr>
            <a:xfrm>
              <a:off x="8256458" y="2726477"/>
              <a:ext cx="646200" cy="3387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600"/>
              </a:pPr>
              <a:r>
                <a:rPr lang="en" sz="1600" kern="0">
                  <a:solidFill>
                    <a:srgbClr val="FF373E"/>
                  </a:solidFill>
                  <a:latin typeface="Source Sans Pro"/>
                  <a:ea typeface="Source Sans Pro"/>
                  <a:cs typeface="Source Sans Pro"/>
                  <a:sym typeface="Source Sans Pro"/>
                </a:rPr>
                <a:t>Scale</a:t>
              </a:r>
              <a:endParaRPr sz="1400" kern="0">
                <a:solidFill>
                  <a:srgbClr val="000000"/>
                </a:solidFill>
                <a:latin typeface="Arial"/>
                <a:ea typeface="Arial"/>
                <a:cs typeface="Arial"/>
                <a:sym typeface="Arial"/>
              </a:endParaRPr>
            </a:p>
          </p:txBody>
        </p:sp>
        <p:grpSp>
          <p:nvGrpSpPr>
            <p:cNvPr id="4130" name="Google Shape;4130;p322"/>
            <p:cNvGrpSpPr/>
            <p:nvPr/>
          </p:nvGrpSpPr>
          <p:grpSpPr>
            <a:xfrm>
              <a:off x="8028546" y="2793138"/>
              <a:ext cx="193746" cy="182370"/>
              <a:chOff x="7941081" y="4006687"/>
              <a:chExt cx="359655" cy="275400"/>
            </a:xfrm>
          </p:grpSpPr>
          <p:sp>
            <p:nvSpPr>
              <p:cNvPr id="4131" name="Google Shape;4131;p322"/>
              <p:cNvSpPr/>
              <p:nvPr/>
            </p:nvSpPr>
            <p:spPr>
              <a:xfrm rot="10800000" flipH="1">
                <a:off x="7941081" y="4203786"/>
                <a:ext cx="91500" cy="78300"/>
              </a:xfrm>
              <a:prstGeom prst="rect">
                <a:avLst/>
              </a:prstGeom>
              <a:solidFill>
                <a:srgbClr val="FF373E"/>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sp>
            <p:nvSpPr>
              <p:cNvPr id="4132" name="Google Shape;4132;p322"/>
              <p:cNvSpPr/>
              <p:nvPr/>
            </p:nvSpPr>
            <p:spPr>
              <a:xfrm rot="10800000" flipH="1">
                <a:off x="8076747" y="4117987"/>
                <a:ext cx="91500" cy="164100"/>
              </a:xfrm>
              <a:prstGeom prst="rect">
                <a:avLst/>
              </a:prstGeom>
              <a:solidFill>
                <a:srgbClr val="FF373E"/>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sp>
            <p:nvSpPr>
              <p:cNvPr id="4133" name="Google Shape;4133;p322"/>
              <p:cNvSpPr/>
              <p:nvPr/>
            </p:nvSpPr>
            <p:spPr>
              <a:xfrm rot="10800000" flipH="1">
                <a:off x="8209237" y="4006687"/>
                <a:ext cx="91500" cy="275400"/>
              </a:xfrm>
              <a:prstGeom prst="rect">
                <a:avLst/>
              </a:prstGeom>
              <a:solidFill>
                <a:srgbClr val="FF373E"/>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grpSp>
      </p:grpSp>
      <p:grpSp>
        <p:nvGrpSpPr>
          <p:cNvPr id="4134" name="Google Shape;4134;p322"/>
          <p:cNvGrpSpPr/>
          <p:nvPr/>
        </p:nvGrpSpPr>
        <p:grpSpPr>
          <a:xfrm>
            <a:off x="7941811" y="3101349"/>
            <a:ext cx="1013700" cy="437258"/>
            <a:chOff x="7941809" y="2167903"/>
            <a:chExt cx="1013700" cy="437258"/>
          </a:xfrm>
        </p:grpSpPr>
        <p:sp>
          <p:nvSpPr>
            <p:cNvPr id="4135" name="Google Shape;4135;p322"/>
            <p:cNvSpPr/>
            <p:nvPr/>
          </p:nvSpPr>
          <p:spPr>
            <a:xfrm>
              <a:off x="7941809" y="2238773"/>
              <a:ext cx="1013700" cy="338100"/>
            </a:xfrm>
            <a:prstGeom prst="roundRect">
              <a:avLst>
                <a:gd name="adj" fmla="val 16667"/>
              </a:avLst>
            </a:prstGeom>
            <a:solidFill>
              <a:srgbClr val="000000"/>
            </a:solidFill>
            <a:ln w="9525" cap="flat" cmpd="sng">
              <a:solidFill>
                <a:srgbClr val="D62E33"/>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373E"/>
                </a:solidFill>
                <a:latin typeface="Calibri"/>
                <a:ea typeface="Calibri"/>
                <a:cs typeface="Calibri"/>
                <a:sym typeface="Calibri"/>
              </a:endParaRPr>
            </a:p>
          </p:txBody>
        </p:sp>
        <p:grpSp>
          <p:nvGrpSpPr>
            <p:cNvPr id="4136" name="Google Shape;4136;p322"/>
            <p:cNvGrpSpPr/>
            <p:nvPr/>
          </p:nvGrpSpPr>
          <p:grpSpPr>
            <a:xfrm>
              <a:off x="7945776" y="2167903"/>
              <a:ext cx="386334" cy="437258"/>
              <a:chOff x="8004300" y="1875555"/>
              <a:chExt cx="484796" cy="570015"/>
            </a:xfrm>
          </p:grpSpPr>
          <p:sp>
            <p:nvSpPr>
              <p:cNvPr id="4137" name="Google Shape;4137;p322"/>
              <p:cNvSpPr txBox="1"/>
              <p:nvPr/>
            </p:nvSpPr>
            <p:spPr>
              <a:xfrm>
                <a:off x="8057848" y="1875555"/>
                <a:ext cx="346500" cy="3810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300"/>
                </a:pPr>
                <a:r>
                  <a:rPr lang="en" sz="1300" kern="0">
                    <a:solidFill>
                      <a:srgbClr val="FF373E"/>
                    </a:solidFill>
                    <a:latin typeface="Source Sans Pro"/>
                    <a:ea typeface="Source Sans Pro"/>
                    <a:cs typeface="Source Sans Pro"/>
                    <a:sym typeface="Source Sans Pro"/>
                  </a:rPr>
                  <a:t>μ</a:t>
                </a:r>
                <a:endParaRPr sz="1300" kern="0">
                  <a:solidFill>
                    <a:srgbClr val="FF373E"/>
                  </a:solidFill>
                  <a:latin typeface="Source Sans Pro"/>
                  <a:ea typeface="Source Sans Pro"/>
                  <a:cs typeface="Source Sans Pro"/>
                  <a:sym typeface="Source Sans Pro"/>
                </a:endParaRPr>
              </a:p>
            </p:txBody>
          </p:sp>
          <p:sp>
            <p:nvSpPr>
              <p:cNvPr id="4138" name="Google Shape;4138;p322"/>
              <p:cNvSpPr txBox="1"/>
              <p:nvPr/>
            </p:nvSpPr>
            <p:spPr>
              <a:xfrm>
                <a:off x="8004300" y="2062246"/>
                <a:ext cx="328200" cy="3810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300"/>
                </a:pPr>
                <a:r>
                  <a:rPr lang="en" sz="1300" kern="0">
                    <a:solidFill>
                      <a:srgbClr val="FF373E"/>
                    </a:solidFill>
                    <a:latin typeface="Source Sans Pro"/>
                    <a:ea typeface="Source Sans Pro"/>
                    <a:cs typeface="Source Sans Pro"/>
                    <a:sym typeface="Source Sans Pro"/>
                  </a:rPr>
                  <a:t>λ</a:t>
                </a:r>
                <a:endParaRPr sz="1300" kern="0">
                  <a:solidFill>
                    <a:srgbClr val="FF373E"/>
                  </a:solidFill>
                  <a:latin typeface="Source Sans Pro"/>
                  <a:ea typeface="Source Sans Pro"/>
                  <a:cs typeface="Source Sans Pro"/>
                  <a:sym typeface="Source Sans Pro"/>
                </a:endParaRPr>
              </a:p>
            </p:txBody>
          </p:sp>
          <p:sp>
            <p:nvSpPr>
              <p:cNvPr id="4139" name="Google Shape;4139;p322"/>
              <p:cNvSpPr txBox="1"/>
              <p:nvPr/>
            </p:nvSpPr>
            <p:spPr>
              <a:xfrm>
                <a:off x="8146796" y="2064570"/>
                <a:ext cx="342300" cy="3810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300"/>
                </a:pPr>
                <a:r>
                  <a:rPr lang="en" sz="1300" kern="0">
                    <a:solidFill>
                      <a:srgbClr val="FF373E"/>
                    </a:solidFill>
                    <a:latin typeface="Source Sans Pro"/>
                    <a:ea typeface="Source Sans Pro"/>
                    <a:cs typeface="Source Sans Pro"/>
                    <a:sym typeface="Source Sans Pro"/>
                  </a:rPr>
                  <a:t>θ</a:t>
                </a:r>
                <a:endParaRPr sz="1300" kern="0">
                  <a:solidFill>
                    <a:srgbClr val="FF373E"/>
                  </a:solidFill>
                  <a:latin typeface="Source Sans Pro"/>
                  <a:ea typeface="Source Sans Pro"/>
                  <a:cs typeface="Source Sans Pro"/>
                  <a:sym typeface="Source Sans Pro"/>
                </a:endParaRPr>
              </a:p>
            </p:txBody>
          </p:sp>
        </p:grpSp>
        <p:sp>
          <p:nvSpPr>
            <p:cNvPr id="4140" name="Google Shape;4140;p322"/>
            <p:cNvSpPr txBox="1"/>
            <p:nvPr/>
          </p:nvSpPr>
          <p:spPr>
            <a:xfrm>
              <a:off x="8295365" y="2240599"/>
              <a:ext cx="601200" cy="338700"/>
            </a:xfrm>
            <a:prstGeom prst="rect">
              <a:avLst/>
            </a:prstGeom>
            <a:noFill/>
            <a:ln>
              <a:noFill/>
            </a:ln>
          </p:spPr>
          <p:txBody>
            <a:bodyPr spcFirstLastPara="1" wrap="square" lIns="0" tIns="45700" rIns="0" bIns="45700" anchor="t" anchorCtr="0">
              <a:noAutofit/>
            </a:bodyPr>
            <a:lstStyle/>
            <a:p>
              <a:pPr algn="ctr" fontAlgn="auto">
                <a:spcBef>
                  <a:spcPts val="0"/>
                </a:spcBef>
                <a:spcAft>
                  <a:spcPts val="0"/>
                </a:spcAft>
                <a:buClr>
                  <a:srgbClr val="000000"/>
                </a:buClr>
                <a:buSzPts val="1600"/>
              </a:pPr>
              <a:r>
                <a:rPr lang="en" sz="1600" kern="0">
                  <a:solidFill>
                    <a:srgbClr val="FF373E"/>
                  </a:solidFill>
                  <a:latin typeface="Source Sans Pro"/>
                  <a:ea typeface="Source Sans Pro"/>
                  <a:cs typeface="Source Sans Pro"/>
                  <a:sym typeface="Source Sans Pro"/>
                </a:rPr>
                <a:t>Tuning</a:t>
              </a:r>
              <a:endParaRPr sz="1400" kern="0">
                <a:solidFill>
                  <a:srgbClr val="000000"/>
                </a:solidFill>
                <a:latin typeface="Arial"/>
                <a:ea typeface="Arial"/>
                <a:cs typeface="Arial"/>
                <a:sym typeface="Arial"/>
              </a:endParaRPr>
            </a:p>
          </p:txBody>
        </p:sp>
      </p:grpSp>
      <p:sp>
        <p:nvSpPr>
          <p:cNvPr id="4141" name="Google Shape;4141;p322"/>
          <p:cNvSpPr/>
          <p:nvPr/>
        </p:nvSpPr>
        <p:spPr>
          <a:xfrm>
            <a:off x="314590" y="1026225"/>
            <a:ext cx="2198700" cy="797100"/>
          </a:xfrm>
          <a:prstGeom prst="rect">
            <a:avLst/>
          </a:prstGeom>
          <a:solidFill>
            <a:srgbClr val="000000"/>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buSzPts val="1400"/>
            </a:pPr>
            <a:endParaRPr sz="1400" kern="0">
              <a:solidFill>
                <a:srgbClr val="000000"/>
              </a:solidFill>
              <a:latin typeface="Arial"/>
              <a:ea typeface="Arial"/>
              <a:cs typeface="Arial"/>
              <a:sym typeface="Arial"/>
            </a:endParaRPr>
          </a:p>
        </p:txBody>
      </p:sp>
      <p:pic>
        <p:nvPicPr>
          <p:cNvPr id="4142" name="Google Shape;4142;p322"/>
          <p:cNvPicPr preferRelativeResize="0"/>
          <p:nvPr/>
        </p:nvPicPr>
        <p:blipFill rotWithShape="1">
          <a:blip r:embed="rId22">
            <a:alphaModFix/>
          </a:blip>
          <a:srcRect/>
          <a:stretch/>
        </p:blipFill>
        <p:spPr>
          <a:xfrm>
            <a:off x="540010" y="924111"/>
            <a:ext cx="2329099" cy="996075"/>
          </a:xfrm>
          <a:prstGeom prst="rect">
            <a:avLst/>
          </a:prstGeom>
          <a:noFill/>
          <a:ln>
            <a:noFill/>
          </a:ln>
        </p:spPr>
      </p:pic>
      <p:sp>
        <p:nvSpPr>
          <p:cNvPr id="4143" name="Google Shape;4143;p322"/>
          <p:cNvSpPr txBox="1">
            <a:spLocks noGrp="1"/>
          </p:cNvSpPr>
          <p:nvPr>
            <p:ph type="body" idx="1"/>
          </p:nvPr>
        </p:nvSpPr>
        <p:spPr>
          <a:xfrm>
            <a:off x="134385" y="1756100"/>
            <a:ext cx="3101100" cy="717900"/>
          </a:xfrm>
          <a:prstGeom prst="rect">
            <a:avLst/>
          </a:prstGeom>
          <a:noFill/>
          <a:ln>
            <a:noFill/>
          </a:ln>
        </p:spPr>
        <p:txBody>
          <a:bodyPr spcFirstLastPara="1" wrap="square" lIns="91425" tIns="45700" rIns="91425" bIns="45700" anchor="t" anchorCtr="0">
            <a:noAutofit/>
          </a:bodyPr>
          <a:lstStyle/>
          <a:p>
            <a:pPr marL="0" indent="0" algn="ctr">
              <a:spcBef>
                <a:spcPts val="0"/>
              </a:spcBef>
              <a:buSzPts val="4000"/>
              <a:buNone/>
            </a:pPr>
            <a:r>
              <a:rPr lang="en" sz="1700"/>
              <a:t>An open source platform for the machine learning lifecycle</a:t>
            </a:r>
            <a:endParaRPr sz="1300"/>
          </a:p>
        </p:txBody>
      </p:sp>
      <p:sp>
        <p:nvSpPr>
          <p:cNvPr id="4144" name="Google Shape;4144;p322"/>
          <p:cNvSpPr/>
          <p:nvPr/>
        </p:nvSpPr>
        <p:spPr>
          <a:xfrm>
            <a:off x="95227" y="942207"/>
            <a:ext cx="8966100" cy="4954500"/>
          </a:xfrm>
          <a:prstGeom prst="roundRect">
            <a:avLst>
              <a:gd name="adj" fmla="val 4857"/>
            </a:avLst>
          </a:prstGeom>
          <a:noFill/>
          <a:ln w="76200" cap="flat" cmpd="sng">
            <a:solidFill>
              <a:srgbClr val="0994DE"/>
            </a:solidFill>
            <a:prstDash val="solid"/>
            <a:round/>
            <a:headEnd type="none" w="sm" len="sm"/>
            <a:tailEnd type="none" w="sm" len="sm"/>
          </a:ln>
        </p:spPr>
        <p:txBody>
          <a:bodyPr spcFirstLastPara="1" wrap="square" lIns="91425" tIns="91425" rIns="91425" bIns="91425" anchor="ctr" anchorCtr="0">
            <a:noAutofit/>
          </a:bodyPr>
          <a:lstStyle/>
          <a:p>
            <a:pPr fontAlgn="auto">
              <a:spcBef>
                <a:spcPts val="0"/>
              </a:spcBef>
              <a:spcAft>
                <a:spcPts val="0"/>
              </a:spcAft>
              <a:buClr>
                <a:srgbClr val="000000"/>
              </a:buClr>
              <a:buSzPts val="1400"/>
            </a:pPr>
            <a:endParaRPr sz="1400" kern="0">
              <a:solidFill>
                <a:srgbClr val="000000"/>
              </a:solidFill>
              <a:latin typeface="Arial"/>
              <a:ea typeface="Arial"/>
              <a:cs typeface="Arial"/>
              <a:sym typeface="Arial"/>
            </a:endParaRPr>
          </a:p>
        </p:txBody>
      </p:sp>
      <p:pic>
        <p:nvPicPr>
          <p:cNvPr id="4145" name="Google Shape;4145;p322"/>
          <p:cNvPicPr preferRelativeResize="0"/>
          <p:nvPr/>
        </p:nvPicPr>
        <p:blipFill rotWithShape="1">
          <a:blip r:embed="rId23">
            <a:alphaModFix/>
          </a:blip>
          <a:srcRect/>
          <a:stretch/>
        </p:blipFill>
        <p:spPr>
          <a:xfrm>
            <a:off x="1152375" y="4703163"/>
            <a:ext cx="1734401" cy="342062"/>
          </a:xfrm>
          <a:prstGeom prst="rect">
            <a:avLst/>
          </a:prstGeom>
          <a:noFill/>
          <a:ln>
            <a:noFill/>
          </a:ln>
        </p:spPr>
      </p:pic>
    </p:spTree>
    <p:extLst>
      <p:ext uri="{BB962C8B-B14F-4D97-AF65-F5344CB8AC3E}">
        <p14:creationId xmlns:p14="http://schemas.microsoft.com/office/powerpoint/2010/main" val="125220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8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4091"/>
                                        </p:tgtEl>
                                        <p:attrNameLst>
                                          <p:attrName>style.visibility</p:attrName>
                                        </p:attrNameLst>
                                      </p:cBhvr>
                                      <p:to>
                                        <p:strVal val="visible"/>
                                      </p:to>
                                    </p:set>
                                    <p:anim calcmode="lin" valueType="num">
                                      <p:cBhvr additive="base">
                                        <p:cTn id="17" dur="1"/>
                                        <p:tgtEl>
                                          <p:spTgt spid="4091"/>
                                        </p:tgtEl>
                                        <p:attrNameLst>
                                          <p:attrName>ppt_w</p:attrName>
                                        </p:attrNameLst>
                                      </p:cBhvr>
                                      <p:tavLst>
                                        <p:tav tm="0">
                                          <p:val>
                                            <p:strVal val="0"/>
                                          </p:val>
                                        </p:tav>
                                        <p:tav tm="100000">
                                          <p:val>
                                            <p:strVal val="#ppt_w"/>
                                          </p:val>
                                        </p:tav>
                                      </p:tavLst>
                                    </p:anim>
                                    <p:anim calcmode="lin" valueType="num">
                                      <p:cBhvr additive="base">
                                        <p:cTn id="18" dur="1"/>
                                        <p:tgtEl>
                                          <p:spTgt spid="4091"/>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4134"/>
                                        </p:tgtEl>
                                        <p:attrNameLst>
                                          <p:attrName>style.visibility</p:attrName>
                                        </p:attrNameLst>
                                      </p:cBhvr>
                                      <p:to>
                                        <p:strVal val="visible"/>
                                      </p:to>
                                    </p:set>
                                    <p:anim calcmode="lin" valueType="num">
                                      <p:cBhvr additive="base">
                                        <p:cTn id="21" dur="1"/>
                                        <p:tgtEl>
                                          <p:spTgt spid="4134"/>
                                        </p:tgtEl>
                                        <p:attrNameLst>
                                          <p:attrName>ppt_w</p:attrName>
                                        </p:attrNameLst>
                                      </p:cBhvr>
                                      <p:tavLst>
                                        <p:tav tm="0">
                                          <p:val>
                                            <p:strVal val="0"/>
                                          </p:val>
                                        </p:tav>
                                        <p:tav tm="100000">
                                          <p:val>
                                            <p:strVal val="#ppt_w"/>
                                          </p:val>
                                        </p:tav>
                                      </p:tavLst>
                                    </p:anim>
                                    <p:anim calcmode="lin" valueType="num">
                                      <p:cBhvr additive="base">
                                        <p:cTn id="22" dur="1"/>
                                        <p:tgtEl>
                                          <p:spTgt spid="4134"/>
                                        </p:tgtEl>
                                        <p:attrNameLst>
                                          <p:attrName>ppt_h</p:attrName>
                                        </p:attrNameLst>
                                      </p:cBhvr>
                                      <p:tavLst>
                                        <p:tav tm="0">
                                          <p:val>
                                            <p:str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112"/>
                                        </p:tgtEl>
                                        <p:attrNameLst>
                                          <p:attrName>style.visibility</p:attrName>
                                        </p:attrNameLst>
                                      </p:cBhvr>
                                      <p:to>
                                        <p:strVal val="visible"/>
                                      </p:to>
                                    </p:set>
                                    <p:anim calcmode="lin" valueType="num">
                                      <p:cBhvr additive="base">
                                        <p:cTn id="27" dur="1"/>
                                        <p:tgtEl>
                                          <p:spTgt spid="4112"/>
                                        </p:tgtEl>
                                        <p:attrNameLst>
                                          <p:attrName>ppt_w</p:attrName>
                                        </p:attrNameLst>
                                      </p:cBhvr>
                                      <p:tavLst>
                                        <p:tav tm="0">
                                          <p:val>
                                            <p:strVal val="0"/>
                                          </p:val>
                                        </p:tav>
                                        <p:tav tm="100000">
                                          <p:val>
                                            <p:strVal val="#ppt_w"/>
                                          </p:val>
                                        </p:tav>
                                      </p:tavLst>
                                    </p:anim>
                                    <p:anim calcmode="lin" valueType="num">
                                      <p:cBhvr additive="base">
                                        <p:cTn id="28" dur="1"/>
                                        <p:tgtEl>
                                          <p:spTgt spid="4112"/>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4098"/>
                                        </p:tgtEl>
                                        <p:attrNameLst>
                                          <p:attrName>style.visibility</p:attrName>
                                        </p:attrNameLst>
                                      </p:cBhvr>
                                      <p:to>
                                        <p:strVal val="visible"/>
                                      </p:to>
                                    </p:set>
                                    <p:anim calcmode="lin" valueType="num">
                                      <p:cBhvr additive="base">
                                        <p:cTn id="31" dur="1"/>
                                        <p:tgtEl>
                                          <p:spTgt spid="4098"/>
                                        </p:tgtEl>
                                        <p:attrNameLst>
                                          <p:attrName>ppt_w</p:attrName>
                                        </p:attrNameLst>
                                      </p:cBhvr>
                                      <p:tavLst>
                                        <p:tav tm="0">
                                          <p:val>
                                            <p:strVal val="0"/>
                                          </p:val>
                                        </p:tav>
                                        <p:tav tm="100000">
                                          <p:val>
                                            <p:strVal val="#ppt_w"/>
                                          </p:val>
                                        </p:tav>
                                      </p:tavLst>
                                    </p:anim>
                                    <p:anim calcmode="lin" valueType="num">
                                      <p:cBhvr additive="base">
                                        <p:cTn id="32" dur="1"/>
                                        <p:tgtEl>
                                          <p:spTgt spid="4098"/>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4105"/>
                                        </p:tgtEl>
                                        <p:attrNameLst>
                                          <p:attrName>style.visibility</p:attrName>
                                        </p:attrNameLst>
                                      </p:cBhvr>
                                      <p:to>
                                        <p:strVal val="visible"/>
                                      </p:to>
                                    </p:set>
                                    <p:anim calcmode="lin" valueType="num">
                                      <p:cBhvr additive="base">
                                        <p:cTn id="35" dur="1"/>
                                        <p:tgtEl>
                                          <p:spTgt spid="4105"/>
                                        </p:tgtEl>
                                        <p:attrNameLst>
                                          <p:attrName>ppt_w</p:attrName>
                                        </p:attrNameLst>
                                      </p:cBhvr>
                                      <p:tavLst>
                                        <p:tav tm="0">
                                          <p:val>
                                            <p:strVal val="0"/>
                                          </p:val>
                                        </p:tav>
                                        <p:tav tm="100000">
                                          <p:val>
                                            <p:strVal val="#ppt_w"/>
                                          </p:val>
                                        </p:tav>
                                      </p:tavLst>
                                    </p:anim>
                                    <p:anim calcmode="lin" valueType="num">
                                      <p:cBhvr additive="base">
                                        <p:cTn id="36" dur="1"/>
                                        <p:tgtEl>
                                          <p:spTgt spid="4105"/>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4127"/>
                                        </p:tgtEl>
                                        <p:attrNameLst>
                                          <p:attrName>style.visibility</p:attrName>
                                        </p:attrNameLst>
                                      </p:cBhvr>
                                      <p:to>
                                        <p:strVal val="visible"/>
                                      </p:to>
                                    </p:set>
                                    <p:anim calcmode="lin" valueType="num">
                                      <p:cBhvr additive="base">
                                        <p:cTn id="39" dur="1"/>
                                        <p:tgtEl>
                                          <p:spTgt spid="4127"/>
                                        </p:tgtEl>
                                        <p:attrNameLst>
                                          <p:attrName>ppt_w</p:attrName>
                                        </p:attrNameLst>
                                      </p:cBhvr>
                                      <p:tavLst>
                                        <p:tav tm="0">
                                          <p:val>
                                            <p:strVal val="0"/>
                                          </p:val>
                                        </p:tav>
                                        <p:tav tm="100000">
                                          <p:val>
                                            <p:strVal val="#ppt_w"/>
                                          </p:val>
                                        </p:tav>
                                      </p:tavLst>
                                    </p:anim>
                                    <p:anim calcmode="lin" valueType="num">
                                      <p:cBhvr additive="base">
                                        <p:cTn id="40" dur="1"/>
                                        <p:tgtEl>
                                          <p:spTgt spid="4127"/>
                                        </p:tgtEl>
                                        <p:attrNameLst>
                                          <p:attrName>ppt_h</p:attrName>
                                        </p:attrNameLst>
                                      </p:cBhvr>
                                      <p:tavLst>
                                        <p:tav tm="0">
                                          <p:val>
                                            <p:str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1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145"/>
                                        </p:tgtEl>
                                        <p:attrNameLst>
                                          <p:attrName>style.visibility</p:attrName>
                                        </p:attrNameLst>
                                      </p:cBhvr>
                                      <p:to>
                                        <p:strVal val="visible"/>
                                      </p:to>
                                    </p:set>
                                    <p:animEffect transition="in" filter="fade">
                                      <p:cBhvr>
                                        <p:cTn id="49" dur="500"/>
                                        <p:tgtEl>
                                          <p:spTgt spid="4145"/>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04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141"/>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4142"/>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4143"/>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4047"/>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40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457200"/>
            <a:ext cx="6172200" cy="381000"/>
          </a:xfrm>
        </p:spPr>
        <p:txBody>
          <a:bodyPr/>
          <a:lstStyle/>
          <a:p>
            <a:r>
              <a:rPr lang="en-US" sz="3200" b="1" dirty="0"/>
              <a:t>THE “Tipping Point” PROBLEM</a:t>
            </a:r>
          </a:p>
        </p:txBody>
      </p:sp>
      <p:sp>
        <p:nvSpPr>
          <p:cNvPr id="3" name="Subtitle 2"/>
          <p:cNvSpPr>
            <a:spLocks noGrp="1"/>
          </p:cNvSpPr>
          <p:nvPr>
            <p:ph type="subTitle" idx="1"/>
          </p:nvPr>
        </p:nvSpPr>
        <p:spPr>
          <a:xfrm>
            <a:off x="228600" y="1066800"/>
            <a:ext cx="9067800" cy="5791200"/>
          </a:xfrm>
          <a:ln w="38100">
            <a:noFill/>
          </a:ln>
        </p:spPr>
        <p:txBody>
          <a:bodyPr/>
          <a:lstStyle/>
          <a:p>
            <a:pPr marL="342900" indent="-342900" algn="l">
              <a:buFont typeface="Arial"/>
              <a:buChar char="•"/>
            </a:pPr>
            <a:r>
              <a:rPr lang="en-US" sz="2400" dirty="0"/>
              <a:t>Find a balance between Microarray Gene Quality (MGQ) &amp; accuracy/performance in Large-Scale Cancer Genomic (LSCG) datasets for </a:t>
            </a:r>
            <a:r>
              <a:rPr lang="en-US" sz="2400" b="1" dirty="0"/>
              <a:t>efficient cancer patient and cell line classification</a:t>
            </a:r>
            <a:r>
              <a:rPr lang="en-US" sz="2400" dirty="0"/>
              <a:t>.</a:t>
            </a:r>
          </a:p>
          <a:p>
            <a:pPr marL="342900" indent="-342900" algn="l">
              <a:buFont typeface="Arial"/>
              <a:buChar char="•"/>
            </a:pPr>
            <a:r>
              <a:rPr lang="en-US" sz="2400" dirty="0"/>
              <a:t>Increase the robustness by utilizing a “Tipping Point” gauge in a cloud-scale distributed parallel (</a:t>
            </a:r>
            <a:r>
              <a:rPr lang="en-US" sz="2400" b="1" dirty="0"/>
              <a:t>CSDP</a:t>
            </a:r>
            <a:r>
              <a:rPr lang="en-US" sz="2400" dirty="0"/>
              <a:t>) environment.</a:t>
            </a:r>
          </a:p>
          <a:p>
            <a:pPr algn="l"/>
            <a:endParaRPr lang="en-GB" sz="2000" dirty="0"/>
          </a:p>
          <a:p>
            <a:pPr algn="l"/>
            <a:endParaRPr lang="en-GB" sz="2000" dirty="0"/>
          </a:p>
          <a:p>
            <a:pPr marL="800100" lvl="1" indent="-342900" algn="l">
              <a:buFont typeface="Arial" panose="020B0604020202020204" pitchFamily="34" charset="0"/>
              <a:buChar char="•"/>
            </a:pPr>
            <a:endParaRPr lang="en-US" sz="2000" dirty="0"/>
          </a:p>
          <a:p>
            <a:pPr marL="800100" lvl="1" indent="-342900" algn="l">
              <a:buFont typeface="Arial" panose="020B0604020202020204" pitchFamily="34" charset="0"/>
              <a:buChar char="•"/>
            </a:pPr>
            <a:endParaRPr lang="en-US" sz="2000" dirty="0"/>
          </a:p>
          <a:p>
            <a:pPr algn="l"/>
            <a:endParaRPr lang="en-US" sz="2000" b="1" dirty="0"/>
          </a:p>
        </p:txBody>
      </p:sp>
      <p:pic>
        <p:nvPicPr>
          <p:cNvPr id="9" name="Picture 8"/>
          <p:cNvPicPr>
            <a:picLocks noChangeAspect="1"/>
          </p:cNvPicPr>
          <p:nvPr/>
        </p:nvPicPr>
        <p:blipFill>
          <a:blip r:embed="rId3"/>
          <a:stretch>
            <a:fillRect/>
          </a:stretch>
        </p:blipFill>
        <p:spPr>
          <a:xfrm>
            <a:off x="914400" y="4648200"/>
            <a:ext cx="3200400" cy="960120"/>
          </a:xfrm>
          <a:prstGeom prst="rect">
            <a:avLst/>
          </a:prstGeom>
        </p:spPr>
      </p:pic>
      <p:sp>
        <p:nvSpPr>
          <p:cNvPr id="11" name="TextBox 10"/>
          <p:cNvSpPr txBox="1"/>
          <p:nvPr/>
        </p:nvSpPr>
        <p:spPr>
          <a:xfrm>
            <a:off x="5257800" y="4800600"/>
            <a:ext cx="3276600" cy="461665"/>
          </a:xfrm>
          <a:prstGeom prst="rect">
            <a:avLst/>
          </a:prstGeom>
          <a:noFill/>
        </p:spPr>
        <p:txBody>
          <a:bodyPr wrap="square" rtlCol="0">
            <a:spAutoFit/>
          </a:bodyPr>
          <a:lstStyle/>
          <a:p>
            <a:r>
              <a:rPr lang="en-US" dirty="0" err="1"/>
              <a:t>StarCluster</a:t>
            </a:r>
            <a:r>
              <a:rPr lang="en-US" dirty="0"/>
              <a:t> @</a:t>
            </a:r>
          </a:p>
        </p:txBody>
      </p:sp>
      <p:pic>
        <p:nvPicPr>
          <p:cNvPr id="12" name="Picture 11"/>
          <p:cNvPicPr>
            <a:picLocks noChangeAspect="1"/>
          </p:cNvPicPr>
          <p:nvPr/>
        </p:nvPicPr>
        <p:blipFill rotWithShape="1">
          <a:blip r:embed="rId4"/>
          <a:srcRect l="42941" t="40789" r="41328" b="53542"/>
          <a:stretch/>
        </p:blipFill>
        <p:spPr>
          <a:xfrm>
            <a:off x="609600" y="6019800"/>
            <a:ext cx="3806853" cy="857349"/>
          </a:xfrm>
          <a:prstGeom prst="rect">
            <a:avLst/>
          </a:prstGeom>
        </p:spPr>
      </p:pic>
      <p:pic>
        <p:nvPicPr>
          <p:cNvPr id="14" name="Picture 13"/>
          <p:cNvPicPr>
            <a:picLocks noChangeAspect="1"/>
          </p:cNvPicPr>
          <p:nvPr/>
        </p:nvPicPr>
        <p:blipFill>
          <a:blip r:embed="rId5"/>
          <a:stretch>
            <a:fillRect/>
          </a:stretch>
        </p:blipFill>
        <p:spPr>
          <a:xfrm>
            <a:off x="5943600" y="3124200"/>
            <a:ext cx="1573161" cy="1219200"/>
          </a:xfrm>
          <a:prstGeom prst="rect">
            <a:avLst/>
          </a:prstGeom>
        </p:spPr>
      </p:pic>
      <p:pic>
        <p:nvPicPr>
          <p:cNvPr id="15" name="Picture 14"/>
          <p:cNvPicPr>
            <a:picLocks noChangeAspect="1"/>
          </p:cNvPicPr>
          <p:nvPr/>
        </p:nvPicPr>
        <p:blipFill>
          <a:blip r:embed="rId6"/>
          <a:stretch>
            <a:fillRect/>
          </a:stretch>
        </p:blipFill>
        <p:spPr>
          <a:xfrm>
            <a:off x="7239000" y="4800600"/>
            <a:ext cx="914400" cy="472916"/>
          </a:xfrm>
          <a:prstGeom prst="rect">
            <a:avLst/>
          </a:prstGeom>
        </p:spPr>
      </p:pic>
      <p:pic>
        <p:nvPicPr>
          <p:cNvPr id="16" name="Picture 15"/>
          <p:cNvPicPr>
            <a:picLocks noChangeAspect="1"/>
          </p:cNvPicPr>
          <p:nvPr/>
        </p:nvPicPr>
        <p:blipFill rotWithShape="1">
          <a:blip r:embed="rId7"/>
          <a:srcRect l="10912" t="28998" r="19930" b="36538"/>
          <a:stretch/>
        </p:blipFill>
        <p:spPr>
          <a:xfrm>
            <a:off x="609600" y="3124200"/>
            <a:ext cx="4893126" cy="1524000"/>
          </a:xfrm>
          <a:prstGeom prst="rect">
            <a:avLst/>
          </a:prstGeom>
        </p:spPr>
      </p:pic>
      <p:sp>
        <p:nvSpPr>
          <p:cNvPr id="13" name="TextBox 12"/>
          <p:cNvSpPr txBox="1"/>
          <p:nvPr/>
        </p:nvSpPr>
        <p:spPr>
          <a:xfrm>
            <a:off x="381000" y="5562600"/>
            <a:ext cx="5105400" cy="461665"/>
          </a:xfrm>
          <a:prstGeom prst="rect">
            <a:avLst/>
          </a:prstGeom>
          <a:noFill/>
        </p:spPr>
        <p:txBody>
          <a:bodyPr wrap="square" rtlCol="0">
            <a:spAutoFit/>
          </a:bodyPr>
          <a:lstStyle/>
          <a:p>
            <a:r>
              <a:rPr lang="en-US" dirty="0"/>
              <a:t>Packages: </a:t>
            </a:r>
            <a:r>
              <a:rPr lang="en-US" dirty="0" err="1"/>
              <a:t>BiocParallel</a:t>
            </a:r>
            <a:r>
              <a:rPr lang="en-US" dirty="0"/>
              <a:t>, </a:t>
            </a:r>
            <a:r>
              <a:rPr lang="en-US" dirty="0" err="1"/>
              <a:t>GGtools</a:t>
            </a:r>
            <a:endParaRPr lang="en-US" dirty="0"/>
          </a:p>
        </p:txBody>
      </p:sp>
      <p:pic>
        <p:nvPicPr>
          <p:cNvPr id="17" name="Picture 16"/>
          <p:cNvPicPr>
            <a:picLocks noChangeAspect="1"/>
          </p:cNvPicPr>
          <p:nvPr/>
        </p:nvPicPr>
        <p:blipFill rotWithShape="1">
          <a:blip r:embed="rId8"/>
          <a:srcRect t="38407"/>
          <a:stretch/>
        </p:blipFill>
        <p:spPr>
          <a:xfrm>
            <a:off x="4267200" y="5456266"/>
            <a:ext cx="5080000" cy="3128933"/>
          </a:xfrm>
          <a:prstGeom prst="rect">
            <a:avLst/>
          </a:prstGeom>
        </p:spPr>
      </p:pic>
      <p:pic>
        <p:nvPicPr>
          <p:cNvPr id="18" name="Picture 2" descr="Image result for GW logo png">
            <a:extLst>
              <a:ext uri="{FF2B5EF4-FFF2-40B4-BE49-F238E27FC236}">
                <a16:creationId xmlns:a16="http://schemas.microsoft.com/office/drawing/2014/main" id="{7498BE51-6F59-7C4B-8035-0EE538D1FD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174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28"/>
        <p:cNvGrpSpPr/>
        <p:nvPr/>
      </p:nvGrpSpPr>
      <p:grpSpPr>
        <a:xfrm>
          <a:off x="0" y="0"/>
          <a:ext cx="0" cy="0"/>
          <a:chOff x="0" y="0"/>
          <a:chExt cx="0" cy="0"/>
        </a:xfrm>
      </p:grpSpPr>
      <p:sp>
        <p:nvSpPr>
          <p:cNvPr id="4629" name="Google Shape;4629;p354"/>
          <p:cNvSpPr txBox="1">
            <a:spLocks noGrp="1"/>
          </p:cNvSpPr>
          <p:nvPr>
            <p:ph type="title"/>
          </p:nvPr>
        </p:nvSpPr>
        <p:spPr>
          <a:xfrm>
            <a:off x="221459" y="895626"/>
            <a:ext cx="8560500" cy="857400"/>
          </a:xfrm>
          <a:prstGeom prst="rect">
            <a:avLst/>
          </a:prstGeom>
          <a:noFill/>
          <a:ln>
            <a:noFill/>
          </a:ln>
        </p:spPr>
        <p:txBody>
          <a:bodyPr spcFirstLastPara="1" wrap="square" lIns="91425" tIns="91425" rIns="91425" bIns="91425" anchor="t" anchorCtr="0">
            <a:noAutofit/>
          </a:bodyPr>
          <a:lstStyle/>
          <a:p>
            <a:pPr>
              <a:buClr>
                <a:schemeClr val="lt1"/>
              </a:buClr>
              <a:buSzPts val="4000"/>
            </a:pPr>
            <a:r>
              <a:rPr lang="en"/>
              <a:t>MLflow Components</a:t>
            </a:r>
            <a:endParaRPr/>
          </a:p>
        </p:txBody>
      </p:sp>
      <p:sp>
        <p:nvSpPr>
          <p:cNvPr id="4630" name="Google Shape;4630;p354"/>
          <p:cNvSpPr txBox="1">
            <a:spLocks noGrp="1"/>
          </p:cNvSpPr>
          <p:nvPr>
            <p:ph type="sldNum" idx="12"/>
          </p:nvPr>
        </p:nvSpPr>
        <p:spPr>
          <a:xfrm>
            <a:off x="8507609" y="5607151"/>
            <a:ext cx="548700" cy="393600"/>
          </a:xfrm>
          <a:prstGeom prst="rect">
            <a:avLst/>
          </a:prstGeom>
          <a:noFill/>
          <a:ln>
            <a:noFill/>
          </a:ln>
        </p:spPr>
        <p:txBody>
          <a:bodyPr spcFirstLastPara="1" wrap="square" lIns="91425" tIns="91425" rIns="91425" bIns="91425" anchor="t" anchorCtr="0">
            <a:noAutofit/>
          </a:bodyPr>
          <a:lstStyle/>
          <a:p>
            <a:pPr fontAlgn="auto">
              <a:spcBef>
                <a:spcPts val="0"/>
              </a:spcBef>
              <a:spcAft>
                <a:spcPts val="0"/>
              </a:spcAft>
              <a:buClr>
                <a:srgbClr val="000000"/>
              </a:buClr>
              <a:buSzPts val="1800"/>
            </a:pPr>
            <a:fld id="{00000000-1234-1234-1234-123412341234}" type="slidenum">
              <a:rPr lang="en" sz="1800" kern="0">
                <a:solidFill>
                  <a:srgbClr val="000000"/>
                </a:solidFill>
                <a:latin typeface="Calibri"/>
                <a:ea typeface="Calibri"/>
                <a:cs typeface="Calibri"/>
                <a:sym typeface="Calibri"/>
              </a:rPr>
              <a:pPr fontAlgn="auto">
                <a:spcBef>
                  <a:spcPts val="0"/>
                </a:spcBef>
                <a:spcAft>
                  <a:spcPts val="0"/>
                </a:spcAft>
                <a:buClr>
                  <a:srgbClr val="000000"/>
                </a:buClr>
                <a:buSzPts val="1800"/>
              </a:pPr>
              <a:t>40</a:t>
            </a:fld>
            <a:endParaRPr sz="1800" kern="0">
              <a:solidFill>
                <a:srgbClr val="000000"/>
              </a:solidFill>
              <a:latin typeface="Calibri"/>
              <a:ea typeface="Calibri"/>
              <a:cs typeface="Calibri"/>
              <a:sym typeface="Calibri"/>
            </a:endParaRPr>
          </a:p>
        </p:txBody>
      </p:sp>
      <p:grpSp>
        <p:nvGrpSpPr>
          <p:cNvPr id="4631" name="Google Shape;4631;p354"/>
          <p:cNvGrpSpPr/>
          <p:nvPr/>
        </p:nvGrpSpPr>
        <p:grpSpPr>
          <a:xfrm>
            <a:off x="77005" y="1590390"/>
            <a:ext cx="3294855" cy="4372159"/>
            <a:chOff x="528488" y="1505029"/>
            <a:chExt cx="2448978" cy="2651400"/>
          </a:xfrm>
        </p:grpSpPr>
        <p:sp>
          <p:nvSpPr>
            <p:cNvPr id="4632" name="Google Shape;4632;p354"/>
            <p:cNvSpPr/>
            <p:nvPr/>
          </p:nvSpPr>
          <p:spPr>
            <a:xfrm>
              <a:off x="528488" y="1505029"/>
              <a:ext cx="2318700" cy="2651400"/>
            </a:xfrm>
            <a:prstGeom prst="roundRect">
              <a:avLst>
                <a:gd name="adj" fmla="val 9844"/>
              </a:avLst>
            </a:prstGeom>
            <a:noFill/>
            <a:ln w="12700" cap="flat" cmpd="sng">
              <a:solidFill>
                <a:srgbClr val="0993DD"/>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Source Sans Pro"/>
                <a:ea typeface="Source Sans Pro"/>
                <a:cs typeface="Source Sans Pro"/>
                <a:sym typeface="Source Sans Pro"/>
              </a:endParaRPr>
            </a:p>
          </p:txBody>
        </p:sp>
        <p:sp>
          <p:nvSpPr>
            <p:cNvPr id="4633" name="Google Shape;4633;p354"/>
            <p:cNvSpPr txBox="1"/>
            <p:nvPr/>
          </p:nvSpPr>
          <p:spPr>
            <a:xfrm>
              <a:off x="1483166" y="1544404"/>
              <a:ext cx="1494300" cy="5232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2700"/>
              </a:pPr>
              <a:r>
                <a:rPr lang="en" sz="2700" kern="0">
                  <a:solidFill>
                    <a:srgbClr val="0994DE"/>
                  </a:solidFill>
                  <a:latin typeface="Source Sans Pro"/>
                  <a:ea typeface="Source Sans Pro"/>
                  <a:cs typeface="Source Sans Pro"/>
                  <a:sym typeface="Source Sans Pro"/>
                </a:rPr>
                <a:t>Tracking</a:t>
              </a:r>
              <a:endParaRPr sz="1400" kern="0">
                <a:solidFill>
                  <a:srgbClr val="000000"/>
                </a:solidFill>
                <a:latin typeface="Arial"/>
                <a:ea typeface="Arial"/>
                <a:cs typeface="Arial"/>
                <a:sym typeface="Arial"/>
              </a:endParaRPr>
            </a:p>
          </p:txBody>
        </p:sp>
        <p:sp>
          <p:nvSpPr>
            <p:cNvPr id="4634" name="Google Shape;4634;p354"/>
            <p:cNvSpPr txBox="1"/>
            <p:nvPr/>
          </p:nvSpPr>
          <p:spPr>
            <a:xfrm>
              <a:off x="534899" y="1830911"/>
              <a:ext cx="2153100" cy="337200"/>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SzPts val="1200"/>
              </a:pPr>
              <a:r>
                <a:rPr lang="en" sz="1200" kern="0">
                  <a:solidFill>
                    <a:srgbClr val="FFFFFF"/>
                  </a:solidFill>
                  <a:latin typeface="Source Sans Pro"/>
                  <a:ea typeface="Source Sans Pro"/>
                  <a:cs typeface="Source Sans Pro"/>
                  <a:sym typeface="Source Sans Pro"/>
                </a:rPr>
                <a:t>Record and query experiments: code,</a:t>
              </a:r>
              <a:br>
                <a:rPr lang="en" sz="1200" kern="0">
                  <a:solidFill>
                    <a:srgbClr val="FFFFFF"/>
                  </a:solidFill>
                  <a:latin typeface="Source Sans Pro"/>
                  <a:ea typeface="Source Sans Pro"/>
                  <a:cs typeface="Source Sans Pro"/>
                  <a:sym typeface="Source Sans Pro"/>
                </a:rPr>
              </a:br>
              <a:r>
                <a:rPr lang="en" sz="1200" kern="0">
                  <a:solidFill>
                    <a:srgbClr val="FFFFFF"/>
                  </a:solidFill>
                  <a:latin typeface="Source Sans Pro"/>
                  <a:ea typeface="Source Sans Pro"/>
                  <a:cs typeface="Source Sans Pro"/>
                  <a:sym typeface="Source Sans Pro"/>
                </a:rPr>
                <a:t>data, config, results</a:t>
              </a:r>
              <a:endParaRPr sz="1050" kern="0">
                <a:solidFill>
                  <a:srgbClr val="000000"/>
                </a:solidFill>
                <a:latin typeface="Arial"/>
                <a:ea typeface="Arial"/>
                <a:cs typeface="Arial"/>
                <a:sym typeface="Arial"/>
              </a:endParaRPr>
            </a:p>
          </p:txBody>
        </p:sp>
      </p:grpSp>
      <p:grpSp>
        <p:nvGrpSpPr>
          <p:cNvPr id="4635" name="Google Shape;4635;p354"/>
          <p:cNvGrpSpPr/>
          <p:nvPr/>
        </p:nvGrpSpPr>
        <p:grpSpPr>
          <a:xfrm>
            <a:off x="3196589" y="1489752"/>
            <a:ext cx="3227435" cy="4422922"/>
            <a:chOff x="3390133" y="1436329"/>
            <a:chExt cx="2461999" cy="2713116"/>
          </a:xfrm>
        </p:grpSpPr>
        <p:pic>
          <p:nvPicPr>
            <p:cNvPr id="4636" name="Google Shape;4636;p354"/>
            <p:cNvPicPr preferRelativeResize="0"/>
            <p:nvPr/>
          </p:nvPicPr>
          <p:blipFill rotWithShape="1">
            <a:blip r:embed="rId3">
              <a:alphaModFix/>
            </a:blip>
            <a:srcRect/>
            <a:stretch/>
          </p:blipFill>
          <p:spPr>
            <a:xfrm>
              <a:off x="3390133" y="1436329"/>
              <a:ext cx="1359518" cy="493938"/>
            </a:xfrm>
            <a:prstGeom prst="rect">
              <a:avLst/>
            </a:prstGeom>
            <a:noFill/>
            <a:ln>
              <a:noFill/>
            </a:ln>
          </p:spPr>
        </p:pic>
        <p:sp>
          <p:nvSpPr>
            <p:cNvPr id="4637" name="Google Shape;4637;p354"/>
            <p:cNvSpPr txBox="1"/>
            <p:nvPr/>
          </p:nvSpPr>
          <p:spPr>
            <a:xfrm>
              <a:off x="4439432" y="1550855"/>
              <a:ext cx="1412700" cy="5232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2700"/>
              </a:pPr>
              <a:r>
                <a:rPr lang="en" sz="2700" kern="0">
                  <a:solidFill>
                    <a:srgbClr val="0994DE"/>
                  </a:solidFill>
                  <a:latin typeface="Source Sans Pro"/>
                  <a:ea typeface="Source Sans Pro"/>
                  <a:cs typeface="Source Sans Pro"/>
                  <a:sym typeface="Source Sans Pro"/>
                </a:rPr>
                <a:t>Projects</a:t>
              </a:r>
              <a:endParaRPr sz="1400" kern="0">
                <a:solidFill>
                  <a:srgbClr val="000000"/>
                </a:solidFill>
                <a:latin typeface="Arial"/>
                <a:ea typeface="Arial"/>
                <a:cs typeface="Arial"/>
                <a:sym typeface="Arial"/>
              </a:endParaRPr>
            </a:p>
          </p:txBody>
        </p:sp>
        <p:sp>
          <p:nvSpPr>
            <p:cNvPr id="4638" name="Google Shape;4638;p354"/>
            <p:cNvSpPr/>
            <p:nvPr/>
          </p:nvSpPr>
          <p:spPr>
            <a:xfrm>
              <a:off x="3405892" y="1498045"/>
              <a:ext cx="2318700" cy="2651400"/>
            </a:xfrm>
            <a:prstGeom prst="roundRect">
              <a:avLst>
                <a:gd name="adj" fmla="val 9844"/>
              </a:avLst>
            </a:prstGeom>
            <a:noFill/>
            <a:ln w="12700" cap="flat" cmpd="sng">
              <a:solidFill>
                <a:srgbClr val="0993DD"/>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Source Sans Pro"/>
                <a:ea typeface="Source Sans Pro"/>
                <a:cs typeface="Source Sans Pro"/>
                <a:sym typeface="Source Sans Pro"/>
              </a:endParaRPr>
            </a:p>
          </p:txBody>
        </p:sp>
        <p:sp>
          <p:nvSpPr>
            <p:cNvPr id="4639" name="Google Shape;4639;p354"/>
            <p:cNvSpPr txBox="1"/>
            <p:nvPr/>
          </p:nvSpPr>
          <p:spPr>
            <a:xfrm>
              <a:off x="3443062" y="1813288"/>
              <a:ext cx="2222100" cy="355500"/>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SzPts val="1200"/>
              </a:pPr>
              <a:r>
                <a:rPr lang="en" sz="1200" kern="0">
                  <a:solidFill>
                    <a:srgbClr val="FFFFFF"/>
                  </a:solidFill>
                  <a:latin typeface="Source Sans Pro"/>
                  <a:ea typeface="Source Sans Pro"/>
                  <a:cs typeface="Source Sans Pro"/>
                  <a:sym typeface="Source Sans Pro"/>
                </a:rPr>
                <a:t>Packaging format for reproducible runs on any platform</a:t>
              </a:r>
              <a:endParaRPr sz="1050" kern="0">
                <a:solidFill>
                  <a:srgbClr val="000000"/>
                </a:solidFill>
                <a:latin typeface="Arial"/>
                <a:ea typeface="Arial"/>
                <a:cs typeface="Arial"/>
                <a:sym typeface="Arial"/>
              </a:endParaRPr>
            </a:p>
          </p:txBody>
        </p:sp>
      </p:grpSp>
      <p:grpSp>
        <p:nvGrpSpPr>
          <p:cNvPr id="4640" name="Google Shape;4640;p354"/>
          <p:cNvGrpSpPr/>
          <p:nvPr/>
        </p:nvGrpSpPr>
        <p:grpSpPr>
          <a:xfrm>
            <a:off x="6274961" y="1590361"/>
            <a:ext cx="2924041" cy="4322312"/>
            <a:chOff x="6297148" y="1498044"/>
            <a:chExt cx="2413969" cy="2651400"/>
          </a:xfrm>
        </p:grpSpPr>
        <p:sp>
          <p:nvSpPr>
            <p:cNvPr id="4641" name="Google Shape;4641;p354"/>
            <p:cNvSpPr txBox="1"/>
            <p:nvPr/>
          </p:nvSpPr>
          <p:spPr>
            <a:xfrm>
              <a:off x="7452317" y="1550854"/>
              <a:ext cx="1258800" cy="5232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2700"/>
              </a:pPr>
              <a:r>
                <a:rPr lang="en" sz="2700" kern="0">
                  <a:solidFill>
                    <a:srgbClr val="0994DE"/>
                  </a:solidFill>
                  <a:latin typeface="Source Sans Pro"/>
                  <a:ea typeface="Source Sans Pro"/>
                  <a:cs typeface="Source Sans Pro"/>
                  <a:sym typeface="Source Sans Pro"/>
                </a:rPr>
                <a:t>Models</a:t>
              </a:r>
              <a:endParaRPr sz="1400" kern="0">
                <a:solidFill>
                  <a:srgbClr val="000000"/>
                </a:solidFill>
                <a:latin typeface="Arial"/>
                <a:ea typeface="Arial"/>
                <a:cs typeface="Arial"/>
                <a:sym typeface="Arial"/>
              </a:endParaRPr>
            </a:p>
          </p:txBody>
        </p:sp>
        <p:sp>
          <p:nvSpPr>
            <p:cNvPr id="4642" name="Google Shape;4642;p354"/>
            <p:cNvSpPr/>
            <p:nvPr/>
          </p:nvSpPr>
          <p:spPr>
            <a:xfrm>
              <a:off x="6297148" y="1498044"/>
              <a:ext cx="2318700" cy="2651400"/>
            </a:xfrm>
            <a:prstGeom prst="roundRect">
              <a:avLst>
                <a:gd name="adj" fmla="val 9844"/>
              </a:avLst>
            </a:prstGeom>
            <a:noFill/>
            <a:ln w="12700" cap="flat" cmpd="sng">
              <a:solidFill>
                <a:srgbClr val="0993DD"/>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Source Sans Pro"/>
                <a:ea typeface="Source Sans Pro"/>
                <a:cs typeface="Source Sans Pro"/>
                <a:sym typeface="Source Sans Pro"/>
              </a:endParaRPr>
            </a:p>
          </p:txBody>
        </p:sp>
        <p:sp>
          <p:nvSpPr>
            <p:cNvPr id="4643" name="Google Shape;4643;p354"/>
            <p:cNvSpPr txBox="1"/>
            <p:nvPr/>
          </p:nvSpPr>
          <p:spPr>
            <a:xfrm>
              <a:off x="6299697" y="1812455"/>
              <a:ext cx="2356800" cy="261600"/>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SzPts val="1200"/>
              </a:pPr>
              <a:r>
                <a:rPr lang="en" sz="1200" kern="0">
                  <a:solidFill>
                    <a:srgbClr val="FFFFFF"/>
                  </a:solidFill>
                  <a:latin typeface="Source Sans Pro"/>
                  <a:ea typeface="Source Sans Pro"/>
                  <a:cs typeface="Source Sans Pro"/>
                  <a:sym typeface="Source Sans Pro"/>
                </a:rPr>
                <a:t>General model format that supports diverse deployment tools</a:t>
              </a:r>
              <a:endParaRPr sz="1050" kern="0">
                <a:solidFill>
                  <a:srgbClr val="000000"/>
                </a:solidFill>
                <a:latin typeface="Arial"/>
                <a:ea typeface="Arial"/>
                <a:cs typeface="Arial"/>
                <a:sym typeface="Arial"/>
              </a:endParaRPr>
            </a:p>
          </p:txBody>
        </p:sp>
      </p:grpSp>
      <p:pic>
        <p:nvPicPr>
          <p:cNvPr id="4644" name="Google Shape;4644;p354"/>
          <p:cNvPicPr preferRelativeResize="0"/>
          <p:nvPr/>
        </p:nvPicPr>
        <p:blipFill rotWithShape="1">
          <a:blip r:embed="rId3">
            <a:alphaModFix/>
          </a:blip>
          <a:srcRect/>
          <a:stretch/>
        </p:blipFill>
        <p:spPr>
          <a:xfrm>
            <a:off x="1" y="1489718"/>
            <a:ext cx="1782157" cy="805206"/>
          </a:xfrm>
          <a:prstGeom prst="rect">
            <a:avLst/>
          </a:prstGeom>
          <a:noFill/>
          <a:ln>
            <a:noFill/>
          </a:ln>
        </p:spPr>
      </p:pic>
      <p:pic>
        <p:nvPicPr>
          <p:cNvPr id="4645" name="Google Shape;4645;p354"/>
          <p:cNvPicPr preferRelativeResize="0"/>
          <p:nvPr/>
        </p:nvPicPr>
        <p:blipFill rotWithShape="1">
          <a:blip r:embed="rId3">
            <a:alphaModFix/>
          </a:blip>
          <a:srcRect/>
          <a:stretch/>
        </p:blipFill>
        <p:spPr>
          <a:xfrm>
            <a:off x="6178779" y="1486895"/>
            <a:ext cx="1782157" cy="805206"/>
          </a:xfrm>
          <a:prstGeom prst="rect">
            <a:avLst/>
          </a:prstGeom>
          <a:noFill/>
          <a:ln>
            <a:noFill/>
          </a:ln>
        </p:spPr>
      </p:pic>
      <p:pic>
        <p:nvPicPr>
          <p:cNvPr id="4646" name="Google Shape;4646;p354"/>
          <p:cNvPicPr preferRelativeResize="0"/>
          <p:nvPr/>
        </p:nvPicPr>
        <p:blipFill rotWithShape="1">
          <a:blip r:embed="rId4">
            <a:alphaModFix/>
          </a:blip>
          <a:srcRect/>
          <a:stretch/>
        </p:blipFill>
        <p:spPr>
          <a:xfrm>
            <a:off x="85634" y="2577566"/>
            <a:ext cx="686485" cy="622900"/>
          </a:xfrm>
          <a:prstGeom prst="rect">
            <a:avLst/>
          </a:prstGeom>
          <a:noFill/>
          <a:ln>
            <a:noFill/>
          </a:ln>
        </p:spPr>
      </p:pic>
      <p:pic>
        <p:nvPicPr>
          <p:cNvPr id="4647" name="Google Shape;4647;p354"/>
          <p:cNvPicPr preferRelativeResize="0"/>
          <p:nvPr/>
        </p:nvPicPr>
        <p:blipFill rotWithShape="1">
          <a:blip r:embed="rId5">
            <a:alphaModFix/>
          </a:blip>
          <a:srcRect/>
          <a:stretch/>
        </p:blipFill>
        <p:spPr>
          <a:xfrm>
            <a:off x="135892" y="4130304"/>
            <a:ext cx="614415" cy="557505"/>
          </a:xfrm>
          <a:prstGeom prst="rect">
            <a:avLst/>
          </a:prstGeom>
          <a:noFill/>
          <a:ln>
            <a:noFill/>
          </a:ln>
        </p:spPr>
      </p:pic>
      <p:pic>
        <p:nvPicPr>
          <p:cNvPr id="4648" name="Google Shape;4648;p354"/>
          <p:cNvPicPr preferRelativeResize="0"/>
          <p:nvPr/>
        </p:nvPicPr>
        <p:blipFill rotWithShape="1">
          <a:blip r:embed="rId6">
            <a:alphaModFix/>
          </a:blip>
          <a:srcRect/>
          <a:stretch/>
        </p:blipFill>
        <p:spPr>
          <a:xfrm>
            <a:off x="124892" y="3343857"/>
            <a:ext cx="630190" cy="571817"/>
          </a:xfrm>
          <a:prstGeom prst="rect">
            <a:avLst/>
          </a:prstGeom>
          <a:noFill/>
          <a:ln>
            <a:noFill/>
          </a:ln>
        </p:spPr>
      </p:pic>
      <p:pic>
        <p:nvPicPr>
          <p:cNvPr id="4649" name="Google Shape;4649;p354"/>
          <p:cNvPicPr preferRelativeResize="0"/>
          <p:nvPr/>
        </p:nvPicPr>
        <p:blipFill rotWithShape="1">
          <a:blip r:embed="rId7">
            <a:alphaModFix/>
          </a:blip>
          <a:srcRect/>
          <a:stretch/>
        </p:blipFill>
        <p:spPr>
          <a:xfrm flipH="1">
            <a:off x="2695802" y="3172600"/>
            <a:ext cx="426735" cy="426735"/>
          </a:xfrm>
          <a:prstGeom prst="rect">
            <a:avLst/>
          </a:prstGeom>
          <a:noFill/>
          <a:ln>
            <a:noFill/>
          </a:ln>
        </p:spPr>
      </p:pic>
      <p:pic>
        <p:nvPicPr>
          <p:cNvPr id="4650" name="Google Shape;4650;p354"/>
          <p:cNvPicPr preferRelativeResize="0"/>
          <p:nvPr/>
        </p:nvPicPr>
        <p:blipFill rotWithShape="1">
          <a:blip r:embed="rId8">
            <a:alphaModFix/>
          </a:blip>
          <a:srcRect/>
          <a:stretch/>
        </p:blipFill>
        <p:spPr>
          <a:xfrm>
            <a:off x="2636939" y="3904114"/>
            <a:ext cx="492867" cy="492868"/>
          </a:xfrm>
          <a:prstGeom prst="rect">
            <a:avLst/>
          </a:prstGeom>
          <a:noFill/>
          <a:ln>
            <a:noFill/>
          </a:ln>
        </p:spPr>
      </p:pic>
      <p:sp>
        <p:nvSpPr>
          <p:cNvPr id="4651" name="Google Shape;4651;p354"/>
          <p:cNvSpPr txBox="1"/>
          <p:nvPr/>
        </p:nvSpPr>
        <p:spPr>
          <a:xfrm>
            <a:off x="2603816" y="3605301"/>
            <a:ext cx="610800" cy="3078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400"/>
            </a:pPr>
            <a:r>
              <a:rPr lang="en" sz="1400" kern="0">
                <a:solidFill>
                  <a:srgbClr val="FFFFFF"/>
                </a:solidFill>
                <a:latin typeface="Source Sans Pro"/>
                <a:ea typeface="Source Sans Pro"/>
                <a:cs typeface="Source Sans Pro"/>
                <a:sym typeface="Source Sans Pro"/>
              </a:rPr>
              <a:t>UI</a:t>
            </a:r>
            <a:endParaRPr sz="1400" kern="0">
              <a:solidFill>
                <a:srgbClr val="000000"/>
              </a:solidFill>
              <a:latin typeface="Arial"/>
              <a:ea typeface="Arial"/>
              <a:cs typeface="Arial"/>
              <a:sym typeface="Arial"/>
            </a:endParaRPr>
          </a:p>
        </p:txBody>
      </p:sp>
      <p:sp>
        <p:nvSpPr>
          <p:cNvPr id="4652" name="Google Shape;4652;p354"/>
          <p:cNvSpPr txBox="1"/>
          <p:nvPr/>
        </p:nvSpPr>
        <p:spPr>
          <a:xfrm>
            <a:off x="2571351" y="4324043"/>
            <a:ext cx="610800" cy="3078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400"/>
            </a:pPr>
            <a:r>
              <a:rPr lang="en" sz="1400" kern="0">
                <a:solidFill>
                  <a:srgbClr val="FFFFFF"/>
                </a:solidFill>
                <a:latin typeface="Source Sans Pro"/>
                <a:ea typeface="Source Sans Pro"/>
                <a:cs typeface="Source Sans Pro"/>
                <a:sym typeface="Source Sans Pro"/>
              </a:rPr>
              <a:t>API</a:t>
            </a:r>
            <a:endParaRPr sz="1400" kern="0">
              <a:solidFill>
                <a:srgbClr val="000000"/>
              </a:solidFill>
              <a:latin typeface="Arial"/>
              <a:ea typeface="Arial"/>
              <a:cs typeface="Arial"/>
              <a:sym typeface="Arial"/>
            </a:endParaRPr>
          </a:p>
        </p:txBody>
      </p:sp>
      <p:sp>
        <p:nvSpPr>
          <p:cNvPr id="4653" name="Google Shape;4653;p354"/>
          <p:cNvSpPr txBox="1"/>
          <p:nvPr/>
        </p:nvSpPr>
        <p:spPr>
          <a:xfrm>
            <a:off x="3278482" y="2576449"/>
            <a:ext cx="2112900" cy="4002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050"/>
            </a:pPr>
            <a:r>
              <a:rPr lang="en" sz="1050" kern="0">
                <a:solidFill>
                  <a:srgbClr val="0993DD"/>
                </a:solidFill>
                <a:latin typeface="Source Sans Pro"/>
                <a:ea typeface="Source Sans Pro"/>
                <a:cs typeface="Source Sans Pro"/>
                <a:sym typeface="Source Sans Pro"/>
              </a:rPr>
              <a:t>Project Spec</a:t>
            </a:r>
            <a:endParaRPr sz="800" kern="0">
              <a:solidFill>
                <a:srgbClr val="000000"/>
              </a:solidFill>
              <a:latin typeface="Arial"/>
              <a:ea typeface="Arial"/>
              <a:cs typeface="Arial"/>
              <a:sym typeface="Arial"/>
            </a:endParaRPr>
          </a:p>
        </p:txBody>
      </p:sp>
      <p:pic>
        <p:nvPicPr>
          <p:cNvPr id="4654" name="Google Shape;4654;p354"/>
          <p:cNvPicPr preferRelativeResize="0"/>
          <p:nvPr/>
        </p:nvPicPr>
        <p:blipFill rotWithShape="1">
          <a:blip r:embed="rId9">
            <a:alphaModFix/>
          </a:blip>
          <a:srcRect/>
          <a:stretch/>
        </p:blipFill>
        <p:spPr>
          <a:xfrm>
            <a:off x="4062505" y="3265155"/>
            <a:ext cx="379485" cy="379485"/>
          </a:xfrm>
          <a:prstGeom prst="rect">
            <a:avLst/>
          </a:prstGeom>
          <a:noFill/>
          <a:ln>
            <a:noFill/>
          </a:ln>
        </p:spPr>
      </p:pic>
      <p:pic>
        <p:nvPicPr>
          <p:cNvPr id="4655" name="Google Shape;4655;p354"/>
          <p:cNvPicPr preferRelativeResize="0"/>
          <p:nvPr/>
        </p:nvPicPr>
        <p:blipFill rotWithShape="1">
          <a:blip r:embed="rId10">
            <a:alphaModFix/>
          </a:blip>
          <a:srcRect/>
          <a:stretch/>
        </p:blipFill>
        <p:spPr>
          <a:xfrm>
            <a:off x="3430438" y="3289308"/>
            <a:ext cx="379485" cy="379485"/>
          </a:xfrm>
          <a:prstGeom prst="rect">
            <a:avLst/>
          </a:prstGeom>
          <a:noFill/>
          <a:ln>
            <a:noFill/>
          </a:ln>
        </p:spPr>
      </p:pic>
      <p:pic>
        <p:nvPicPr>
          <p:cNvPr id="4656" name="Google Shape;4656;p354"/>
          <p:cNvPicPr preferRelativeResize="0"/>
          <p:nvPr/>
        </p:nvPicPr>
        <p:blipFill rotWithShape="1">
          <a:blip r:embed="rId11">
            <a:alphaModFix/>
          </a:blip>
          <a:srcRect/>
          <a:stretch/>
        </p:blipFill>
        <p:spPr>
          <a:xfrm>
            <a:off x="3764163" y="2804657"/>
            <a:ext cx="375918" cy="375917"/>
          </a:xfrm>
          <a:prstGeom prst="rect">
            <a:avLst/>
          </a:prstGeom>
          <a:noFill/>
          <a:ln>
            <a:noFill/>
          </a:ln>
        </p:spPr>
      </p:pic>
      <p:sp>
        <p:nvSpPr>
          <p:cNvPr id="4657" name="Google Shape;4657;p354"/>
          <p:cNvSpPr/>
          <p:nvPr/>
        </p:nvSpPr>
        <p:spPr>
          <a:xfrm>
            <a:off x="3419715" y="2594484"/>
            <a:ext cx="1304700" cy="1397700"/>
          </a:xfrm>
          <a:prstGeom prst="roundRect">
            <a:avLst>
              <a:gd name="adj" fmla="val 4156"/>
            </a:avLst>
          </a:prstGeom>
          <a:noFill/>
          <a:ln w="12700" cap="flat" cmpd="sng">
            <a:solidFill>
              <a:srgbClr val="FEFEFE"/>
            </a:solidFill>
            <a:prstDash val="solid"/>
            <a:miter lim="800000"/>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sp>
        <p:nvSpPr>
          <p:cNvPr id="4658" name="Google Shape;4658;p354"/>
          <p:cNvSpPr txBox="1"/>
          <p:nvPr/>
        </p:nvSpPr>
        <p:spPr>
          <a:xfrm>
            <a:off x="3504616" y="3049157"/>
            <a:ext cx="910800" cy="3078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400"/>
            </a:pPr>
            <a:r>
              <a:rPr lang="en" sz="1400" kern="0">
                <a:solidFill>
                  <a:srgbClr val="FFFFFF"/>
                </a:solidFill>
                <a:latin typeface="Source Sans Pro"/>
                <a:ea typeface="Source Sans Pro"/>
                <a:cs typeface="Source Sans Pro"/>
                <a:sym typeface="Source Sans Pro"/>
              </a:rPr>
              <a:t>Code</a:t>
            </a:r>
            <a:endParaRPr sz="1400" kern="0">
              <a:solidFill>
                <a:srgbClr val="000000"/>
              </a:solidFill>
              <a:latin typeface="Arial"/>
              <a:ea typeface="Arial"/>
              <a:cs typeface="Arial"/>
              <a:sym typeface="Arial"/>
            </a:endParaRPr>
          </a:p>
        </p:txBody>
      </p:sp>
      <p:sp>
        <p:nvSpPr>
          <p:cNvPr id="4659" name="Google Shape;4659;p354"/>
          <p:cNvSpPr txBox="1"/>
          <p:nvPr/>
        </p:nvSpPr>
        <p:spPr>
          <a:xfrm>
            <a:off x="3816232" y="3599466"/>
            <a:ext cx="910800" cy="3078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400"/>
            </a:pPr>
            <a:r>
              <a:rPr lang="en" sz="1400" kern="0">
                <a:solidFill>
                  <a:srgbClr val="FFFFFF"/>
                </a:solidFill>
                <a:latin typeface="Source Sans Pro"/>
                <a:ea typeface="Source Sans Pro"/>
                <a:cs typeface="Source Sans Pro"/>
                <a:sym typeface="Source Sans Pro"/>
              </a:rPr>
              <a:t>Data</a:t>
            </a:r>
            <a:endParaRPr sz="1400" kern="0">
              <a:solidFill>
                <a:srgbClr val="000000"/>
              </a:solidFill>
              <a:latin typeface="Arial"/>
              <a:ea typeface="Arial"/>
              <a:cs typeface="Arial"/>
              <a:sym typeface="Arial"/>
            </a:endParaRPr>
          </a:p>
        </p:txBody>
      </p:sp>
      <p:sp>
        <p:nvSpPr>
          <p:cNvPr id="4660" name="Google Shape;4660;p354"/>
          <p:cNvSpPr txBox="1"/>
          <p:nvPr/>
        </p:nvSpPr>
        <p:spPr>
          <a:xfrm>
            <a:off x="3244488" y="3612321"/>
            <a:ext cx="910800" cy="3078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400"/>
            </a:pPr>
            <a:r>
              <a:rPr lang="en" sz="1400" kern="0">
                <a:solidFill>
                  <a:srgbClr val="FFFFFF"/>
                </a:solidFill>
                <a:latin typeface="Source Sans Pro"/>
                <a:ea typeface="Source Sans Pro"/>
                <a:cs typeface="Source Sans Pro"/>
                <a:sym typeface="Source Sans Pro"/>
              </a:rPr>
              <a:t>Config</a:t>
            </a:r>
            <a:endParaRPr sz="1400" kern="0">
              <a:solidFill>
                <a:srgbClr val="FFFFFF"/>
              </a:solidFill>
              <a:latin typeface="Source Sans Pro"/>
              <a:ea typeface="Source Sans Pro"/>
              <a:cs typeface="Source Sans Pro"/>
              <a:sym typeface="Source Sans Pro"/>
            </a:endParaRPr>
          </a:p>
        </p:txBody>
      </p:sp>
      <p:sp>
        <p:nvSpPr>
          <p:cNvPr id="4661" name="Google Shape;4661;p354"/>
          <p:cNvSpPr txBox="1"/>
          <p:nvPr/>
        </p:nvSpPr>
        <p:spPr>
          <a:xfrm>
            <a:off x="6546445" y="2740300"/>
            <a:ext cx="2323500" cy="3693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400"/>
            </a:pPr>
            <a:r>
              <a:rPr lang="en" sz="1400" kern="0">
                <a:solidFill>
                  <a:srgbClr val="0993DD"/>
                </a:solidFill>
                <a:latin typeface="Source Sans Pro"/>
                <a:ea typeface="Source Sans Pro"/>
                <a:cs typeface="Source Sans Pro"/>
                <a:sym typeface="Source Sans Pro"/>
              </a:rPr>
              <a:t>Model Format</a:t>
            </a:r>
            <a:endParaRPr sz="1100" kern="0">
              <a:solidFill>
                <a:srgbClr val="000000"/>
              </a:solidFill>
              <a:latin typeface="Arial"/>
              <a:ea typeface="Arial"/>
              <a:cs typeface="Arial"/>
              <a:sym typeface="Arial"/>
            </a:endParaRPr>
          </a:p>
        </p:txBody>
      </p:sp>
      <p:sp>
        <p:nvSpPr>
          <p:cNvPr id="4662" name="Google Shape;4662;p354"/>
          <p:cNvSpPr/>
          <p:nvPr/>
        </p:nvSpPr>
        <p:spPr>
          <a:xfrm>
            <a:off x="7078031" y="2759233"/>
            <a:ext cx="1306200" cy="921000"/>
          </a:xfrm>
          <a:prstGeom prst="roundRect">
            <a:avLst>
              <a:gd name="adj" fmla="val 4156"/>
            </a:avLst>
          </a:prstGeom>
          <a:noFill/>
          <a:ln w="12700" cap="flat" cmpd="sng">
            <a:solidFill>
              <a:srgbClr val="FEFEFE"/>
            </a:solidFill>
            <a:prstDash val="solid"/>
            <a:miter lim="800000"/>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grpSp>
        <p:nvGrpSpPr>
          <p:cNvPr id="4663" name="Google Shape;4663;p354"/>
          <p:cNvGrpSpPr/>
          <p:nvPr/>
        </p:nvGrpSpPr>
        <p:grpSpPr>
          <a:xfrm>
            <a:off x="6960437" y="3040810"/>
            <a:ext cx="968700" cy="597667"/>
            <a:chOff x="6640780" y="3001069"/>
            <a:chExt cx="968700" cy="616215"/>
          </a:xfrm>
        </p:grpSpPr>
        <p:pic>
          <p:nvPicPr>
            <p:cNvPr id="4664" name="Google Shape;4664;p354"/>
            <p:cNvPicPr preferRelativeResize="0"/>
            <p:nvPr/>
          </p:nvPicPr>
          <p:blipFill rotWithShape="1">
            <a:blip r:embed="rId9">
              <a:alphaModFix/>
            </a:blip>
            <a:srcRect/>
            <a:stretch/>
          </p:blipFill>
          <p:spPr>
            <a:xfrm>
              <a:off x="7092473" y="3249415"/>
              <a:ext cx="352630" cy="352630"/>
            </a:xfrm>
            <a:prstGeom prst="rect">
              <a:avLst/>
            </a:prstGeom>
            <a:noFill/>
            <a:ln>
              <a:noFill/>
            </a:ln>
          </p:spPr>
        </p:pic>
        <p:pic>
          <p:nvPicPr>
            <p:cNvPr id="4665" name="Google Shape;4665;p354"/>
            <p:cNvPicPr preferRelativeResize="0"/>
            <p:nvPr/>
          </p:nvPicPr>
          <p:blipFill rotWithShape="1">
            <a:blip r:embed="rId10">
              <a:alphaModFix/>
            </a:blip>
            <a:srcRect/>
            <a:stretch/>
          </p:blipFill>
          <p:spPr>
            <a:xfrm>
              <a:off x="6807049" y="3264537"/>
              <a:ext cx="352630" cy="352630"/>
            </a:xfrm>
            <a:prstGeom prst="rect">
              <a:avLst/>
            </a:prstGeom>
            <a:noFill/>
            <a:ln>
              <a:noFill/>
            </a:ln>
          </p:spPr>
        </p:pic>
        <p:sp>
          <p:nvSpPr>
            <p:cNvPr id="4666" name="Google Shape;4666;p354"/>
            <p:cNvSpPr txBox="1"/>
            <p:nvPr/>
          </p:nvSpPr>
          <p:spPr>
            <a:xfrm>
              <a:off x="6640780" y="3001069"/>
              <a:ext cx="968700" cy="3078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200"/>
              </a:pPr>
              <a:r>
                <a:rPr lang="en" sz="1200" kern="0">
                  <a:solidFill>
                    <a:srgbClr val="FFFFFF"/>
                  </a:solidFill>
                  <a:latin typeface="Source Sans Pro"/>
                  <a:ea typeface="Source Sans Pro"/>
                  <a:cs typeface="Source Sans Pro"/>
                  <a:sym typeface="Source Sans Pro"/>
                </a:rPr>
                <a:t>Flavor 1</a:t>
              </a:r>
              <a:endParaRPr sz="1200" kern="0">
                <a:solidFill>
                  <a:srgbClr val="000000"/>
                </a:solidFill>
                <a:latin typeface="Arial"/>
                <a:ea typeface="Arial"/>
                <a:cs typeface="Arial"/>
                <a:sym typeface="Arial"/>
              </a:endParaRPr>
            </a:p>
          </p:txBody>
        </p:sp>
        <p:sp>
          <p:nvSpPr>
            <p:cNvPr id="4667" name="Google Shape;4667;p354"/>
            <p:cNvSpPr/>
            <p:nvPr/>
          </p:nvSpPr>
          <p:spPr>
            <a:xfrm>
              <a:off x="6807050" y="3040384"/>
              <a:ext cx="609000" cy="576900"/>
            </a:xfrm>
            <a:prstGeom prst="roundRect">
              <a:avLst>
                <a:gd name="adj" fmla="val 9844"/>
              </a:avLst>
            </a:prstGeom>
            <a:noFill/>
            <a:ln w="12700" cap="flat" cmpd="sng">
              <a:solidFill>
                <a:srgbClr val="0993DD"/>
              </a:solidFill>
              <a:prstDash val="solid"/>
              <a:miter lim="800000"/>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grpSp>
      <p:grpSp>
        <p:nvGrpSpPr>
          <p:cNvPr id="4668" name="Google Shape;4668;p354"/>
          <p:cNvGrpSpPr/>
          <p:nvPr/>
        </p:nvGrpSpPr>
        <p:grpSpPr>
          <a:xfrm>
            <a:off x="7550797" y="3045633"/>
            <a:ext cx="960300" cy="599023"/>
            <a:chOff x="7875285" y="3010762"/>
            <a:chExt cx="960300" cy="599023"/>
          </a:xfrm>
        </p:grpSpPr>
        <p:sp>
          <p:nvSpPr>
            <p:cNvPr id="4669" name="Google Shape;4669;p354"/>
            <p:cNvSpPr txBox="1"/>
            <p:nvPr/>
          </p:nvSpPr>
          <p:spPr>
            <a:xfrm>
              <a:off x="7875285" y="3010762"/>
              <a:ext cx="960300" cy="3078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200"/>
              </a:pPr>
              <a:r>
                <a:rPr lang="en" sz="1200" kern="0">
                  <a:solidFill>
                    <a:srgbClr val="FFFFFF"/>
                  </a:solidFill>
                  <a:latin typeface="Source Sans Pro"/>
                  <a:ea typeface="Source Sans Pro"/>
                  <a:cs typeface="Source Sans Pro"/>
                  <a:sym typeface="Source Sans Pro"/>
                </a:rPr>
                <a:t>Flavor 2</a:t>
              </a:r>
              <a:endParaRPr sz="1200" kern="0">
                <a:solidFill>
                  <a:srgbClr val="000000"/>
                </a:solidFill>
                <a:latin typeface="Arial"/>
                <a:ea typeface="Arial"/>
                <a:cs typeface="Arial"/>
                <a:sym typeface="Arial"/>
              </a:endParaRPr>
            </a:p>
          </p:txBody>
        </p:sp>
        <p:sp>
          <p:nvSpPr>
            <p:cNvPr id="4670" name="Google Shape;4670;p354"/>
            <p:cNvSpPr/>
            <p:nvPr/>
          </p:nvSpPr>
          <p:spPr>
            <a:xfrm>
              <a:off x="8068892" y="3040385"/>
              <a:ext cx="609000" cy="569400"/>
            </a:xfrm>
            <a:prstGeom prst="roundRect">
              <a:avLst>
                <a:gd name="adj" fmla="val 9844"/>
              </a:avLst>
            </a:prstGeom>
            <a:noFill/>
            <a:ln w="12700" cap="flat" cmpd="sng">
              <a:solidFill>
                <a:srgbClr val="0993DD"/>
              </a:solidFill>
              <a:prstDash val="solid"/>
              <a:miter lim="800000"/>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pic>
          <p:nvPicPr>
            <p:cNvPr id="4671" name="Google Shape;4671;p354"/>
            <p:cNvPicPr preferRelativeResize="0"/>
            <p:nvPr/>
          </p:nvPicPr>
          <p:blipFill rotWithShape="1">
            <a:blip r:embed="rId12">
              <a:alphaModFix/>
            </a:blip>
            <a:srcRect/>
            <a:stretch/>
          </p:blipFill>
          <p:spPr>
            <a:xfrm>
              <a:off x="8044926" y="3220669"/>
              <a:ext cx="375918" cy="375917"/>
            </a:xfrm>
            <a:prstGeom prst="rect">
              <a:avLst/>
            </a:prstGeom>
            <a:noFill/>
            <a:ln>
              <a:noFill/>
            </a:ln>
          </p:spPr>
        </p:pic>
        <p:pic>
          <p:nvPicPr>
            <p:cNvPr id="4672" name="Google Shape;4672;p354"/>
            <p:cNvPicPr preferRelativeResize="0"/>
            <p:nvPr/>
          </p:nvPicPr>
          <p:blipFill rotWithShape="1">
            <a:blip r:embed="rId9">
              <a:alphaModFix/>
            </a:blip>
            <a:srcRect/>
            <a:stretch/>
          </p:blipFill>
          <p:spPr>
            <a:xfrm>
              <a:off x="8341752" y="3227484"/>
              <a:ext cx="352630" cy="352630"/>
            </a:xfrm>
            <a:prstGeom prst="rect">
              <a:avLst/>
            </a:prstGeom>
            <a:noFill/>
            <a:ln>
              <a:noFill/>
            </a:ln>
          </p:spPr>
        </p:pic>
      </p:grpSp>
      <p:sp>
        <p:nvSpPr>
          <p:cNvPr id="4673" name="Google Shape;4673;p354"/>
          <p:cNvSpPr txBox="1"/>
          <p:nvPr/>
        </p:nvSpPr>
        <p:spPr>
          <a:xfrm>
            <a:off x="-977136" y="3060402"/>
            <a:ext cx="1871700" cy="392400"/>
          </a:xfrm>
          <a:prstGeom prst="rect">
            <a:avLst/>
          </a:prstGeom>
          <a:noFill/>
          <a:ln>
            <a:noFill/>
          </a:ln>
        </p:spPr>
        <p:txBody>
          <a:bodyPr spcFirstLastPara="1" wrap="square" lIns="91425" tIns="45700" rIns="91425" bIns="45700" anchor="t" anchorCtr="0">
            <a:noAutofit/>
          </a:bodyPr>
          <a:lstStyle/>
          <a:p>
            <a:pPr algn="r" fontAlgn="auto">
              <a:spcBef>
                <a:spcPts val="0"/>
              </a:spcBef>
              <a:spcAft>
                <a:spcPts val="0"/>
              </a:spcAft>
              <a:buClr>
                <a:srgbClr val="000000"/>
              </a:buClr>
              <a:buSzPts val="1200"/>
            </a:pPr>
            <a:r>
              <a:rPr lang="en" sz="1200" kern="0">
                <a:solidFill>
                  <a:srgbClr val="FFFFFF"/>
                </a:solidFill>
                <a:latin typeface="Source Sans Pro"/>
                <a:ea typeface="Source Sans Pro"/>
                <a:cs typeface="Source Sans Pro"/>
                <a:sym typeface="Source Sans Pro"/>
              </a:rPr>
              <a:t>Notebooks</a:t>
            </a:r>
            <a:endParaRPr sz="1000" kern="0">
              <a:solidFill>
                <a:srgbClr val="000000"/>
              </a:solidFill>
              <a:latin typeface="Arial"/>
              <a:ea typeface="Arial"/>
              <a:cs typeface="Arial"/>
              <a:sym typeface="Arial"/>
            </a:endParaRPr>
          </a:p>
        </p:txBody>
      </p:sp>
      <p:sp>
        <p:nvSpPr>
          <p:cNvPr id="4674" name="Google Shape;4674;p354"/>
          <p:cNvSpPr txBox="1"/>
          <p:nvPr/>
        </p:nvSpPr>
        <p:spPr>
          <a:xfrm>
            <a:off x="-977136" y="3796164"/>
            <a:ext cx="1871700" cy="392400"/>
          </a:xfrm>
          <a:prstGeom prst="rect">
            <a:avLst/>
          </a:prstGeom>
          <a:noFill/>
          <a:ln>
            <a:noFill/>
          </a:ln>
        </p:spPr>
        <p:txBody>
          <a:bodyPr spcFirstLastPara="1" wrap="square" lIns="91425" tIns="45700" rIns="91425" bIns="45700" anchor="t" anchorCtr="0">
            <a:noAutofit/>
          </a:bodyPr>
          <a:lstStyle/>
          <a:p>
            <a:pPr algn="r" fontAlgn="auto">
              <a:spcBef>
                <a:spcPts val="0"/>
              </a:spcBef>
              <a:spcAft>
                <a:spcPts val="0"/>
              </a:spcAft>
              <a:buClr>
                <a:srgbClr val="000000"/>
              </a:buClr>
              <a:buSzPts val="1200"/>
            </a:pPr>
            <a:r>
              <a:rPr lang="en" sz="1200" kern="0">
                <a:solidFill>
                  <a:srgbClr val="FFFFFF"/>
                </a:solidFill>
                <a:latin typeface="Source Sans Pro"/>
                <a:ea typeface="Source Sans Pro"/>
                <a:cs typeface="Source Sans Pro"/>
                <a:sym typeface="Source Sans Pro"/>
              </a:rPr>
              <a:t>Local Apps</a:t>
            </a:r>
            <a:endParaRPr sz="1000" kern="0">
              <a:solidFill>
                <a:srgbClr val="000000"/>
              </a:solidFill>
              <a:latin typeface="Arial"/>
              <a:ea typeface="Arial"/>
              <a:cs typeface="Arial"/>
              <a:sym typeface="Arial"/>
            </a:endParaRPr>
          </a:p>
        </p:txBody>
      </p:sp>
      <p:sp>
        <p:nvSpPr>
          <p:cNvPr id="4675" name="Google Shape;4675;p354"/>
          <p:cNvSpPr txBox="1"/>
          <p:nvPr/>
        </p:nvSpPr>
        <p:spPr>
          <a:xfrm>
            <a:off x="-977136" y="4601779"/>
            <a:ext cx="1871700" cy="392400"/>
          </a:xfrm>
          <a:prstGeom prst="rect">
            <a:avLst/>
          </a:prstGeom>
          <a:noFill/>
          <a:ln>
            <a:noFill/>
          </a:ln>
        </p:spPr>
        <p:txBody>
          <a:bodyPr spcFirstLastPara="1" wrap="square" lIns="91425" tIns="45700" rIns="91425" bIns="45700" anchor="t" anchorCtr="0">
            <a:noAutofit/>
          </a:bodyPr>
          <a:lstStyle/>
          <a:p>
            <a:pPr algn="r" fontAlgn="auto">
              <a:spcBef>
                <a:spcPts val="0"/>
              </a:spcBef>
              <a:spcAft>
                <a:spcPts val="0"/>
              </a:spcAft>
              <a:buClr>
                <a:srgbClr val="000000"/>
              </a:buClr>
              <a:buSzPts val="1200"/>
            </a:pPr>
            <a:r>
              <a:rPr lang="en" sz="1200" kern="0">
                <a:solidFill>
                  <a:srgbClr val="FFFFFF"/>
                </a:solidFill>
                <a:latin typeface="Source Sans Pro"/>
                <a:ea typeface="Source Sans Pro"/>
                <a:cs typeface="Source Sans Pro"/>
                <a:sym typeface="Source Sans Pro"/>
              </a:rPr>
              <a:t>Cloud Jobs</a:t>
            </a:r>
            <a:endParaRPr sz="1000" kern="0">
              <a:solidFill>
                <a:srgbClr val="000000"/>
              </a:solidFill>
              <a:latin typeface="Arial"/>
              <a:ea typeface="Arial"/>
              <a:cs typeface="Arial"/>
              <a:sym typeface="Arial"/>
            </a:endParaRPr>
          </a:p>
        </p:txBody>
      </p:sp>
      <p:sp>
        <p:nvSpPr>
          <p:cNvPr id="4676" name="Google Shape;4676;p354"/>
          <p:cNvSpPr txBox="1"/>
          <p:nvPr/>
        </p:nvSpPr>
        <p:spPr>
          <a:xfrm>
            <a:off x="1801253" y="2656491"/>
            <a:ext cx="1038900" cy="5232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1400"/>
            </a:pPr>
            <a:r>
              <a:rPr lang="en" sz="1400" kern="0">
                <a:solidFill>
                  <a:srgbClr val="FFFFFF"/>
                </a:solidFill>
                <a:latin typeface="Source Sans Pro"/>
                <a:ea typeface="Source Sans Pro"/>
                <a:cs typeface="Source Sans Pro"/>
                <a:sym typeface="Source Sans Pro"/>
              </a:rPr>
              <a:t>Python or REST API</a:t>
            </a:r>
            <a:endParaRPr sz="1400" kern="0">
              <a:solidFill>
                <a:srgbClr val="FFFFFF"/>
              </a:solidFill>
              <a:latin typeface="Source Sans Pro"/>
              <a:ea typeface="Source Sans Pro"/>
              <a:cs typeface="Source Sans Pro"/>
              <a:sym typeface="Source Sans Pro"/>
            </a:endParaRPr>
          </a:p>
        </p:txBody>
      </p:sp>
      <p:pic>
        <p:nvPicPr>
          <p:cNvPr id="4677" name="Google Shape;4677;p354"/>
          <p:cNvPicPr preferRelativeResize="0"/>
          <p:nvPr/>
        </p:nvPicPr>
        <p:blipFill rotWithShape="1">
          <a:blip r:embed="rId13">
            <a:alphaModFix/>
          </a:blip>
          <a:srcRect t="8563" r="83994" b="65959"/>
          <a:stretch/>
        </p:blipFill>
        <p:spPr>
          <a:xfrm>
            <a:off x="1345553" y="3317085"/>
            <a:ext cx="667790" cy="750113"/>
          </a:xfrm>
          <a:prstGeom prst="rect">
            <a:avLst/>
          </a:prstGeom>
          <a:noFill/>
          <a:ln>
            <a:noFill/>
          </a:ln>
        </p:spPr>
      </p:pic>
      <p:sp>
        <p:nvSpPr>
          <p:cNvPr id="4678" name="Google Shape;4678;p354"/>
          <p:cNvSpPr/>
          <p:nvPr/>
        </p:nvSpPr>
        <p:spPr>
          <a:xfrm>
            <a:off x="85633" y="4848917"/>
            <a:ext cx="4572000" cy="1023300"/>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pPr>
            <a:r>
              <a:rPr lang="en" sz="1200" b="1" kern="0">
                <a:solidFill>
                  <a:srgbClr val="1EA3B5"/>
                </a:solidFill>
                <a:latin typeface="Source Sans Pro"/>
                <a:ea typeface="Source Sans Pro"/>
                <a:cs typeface="Source Sans Pro"/>
                <a:sym typeface="Source Sans Pro"/>
              </a:rPr>
              <a:t>Parameters: </a:t>
            </a:r>
            <a:r>
              <a:rPr lang="en" sz="1200" kern="0">
                <a:solidFill>
                  <a:srgbClr val="FFFFFF"/>
                </a:solidFill>
                <a:latin typeface="Source Sans Pro"/>
                <a:ea typeface="Source Sans Pro"/>
                <a:cs typeface="Source Sans Pro"/>
                <a:sym typeface="Source Sans Pro"/>
              </a:rPr>
              <a:t>key-value inputs to your code</a:t>
            </a:r>
            <a:endParaRPr sz="1200" kern="0">
              <a:solidFill>
                <a:srgbClr val="000000"/>
              </a:solidFill>
              <a:latin typeface="Arial"/>
              <a:ea typeface="Arial"/>
              <a:cs typeface="Arial"/>
              <a:sym typeface="Arial"/>
            </a:endParaRPr>
          </a:p>
          <a:p>
            <a:pPr fontAlgn="auto">
              <a:spcBef>
                <a:spcPts val="480"/>
              </a:spcBef>
              <a:spcAft>
                <a:spcPts val="0"/>
              </a:spcAft>
              <a:buClr>
                <a:srgbClr val="000000"/>
              </a:buClr>
            </a:pPr>
            <a:r>
              <a:rPr lang="en" sz="1200" b="1" kern="0">
                <a:solidFill>
                  <a:srgbClr val="1EA3B5"/>
                </a:solidFill>
                <a:latin typeface="Source Sans Pro"/>
                <a:ea typeface="Source Sans Pro"/>
                <a:cs typeface="Source Sans Pro"/>
                <a:sym typeface="Source Sans Pro"/>
              </a:rPr>
              <a:t>Metrics: </a:t>
            </a:r>
            <a:r>
              <a:rPr lang="en" sz="1200" kern="0">
                <a:solidFill>
                  <a:srgbClr val="FFFFFF"/>
                </a:solidFill>
                <a:latin typeface="Source Sans Pro"/>
                <a:ea typeface="Source Sans Pro"/>
                <a:cs typeface="Source Sans Pro"/>
                <a:sym typeface="Source Sans Pro"/>
              </a:rPr>
              <a:t>numeric values (can update over time)</a:t>
            </a:r>
            <a:endParaRPr sz="1200" kern="0">
              <a:solidFill>
                <a:srgbClr val="000000"/>
              </a:solidFill>
              <a:latin typeface="Arial"/>
              <a:ea typeface="Arial"/>
              <a:cs typeface="Arial"/>
              <a:sym typeface="Arial"/>
            </a:endParaRPr>
          </a:p>
          <a:p>
            <a:pPr fontAlgn="auto">
              <a:spcBef>
                <a:spcPts val="480"/>
              </a:spcBef>
              <a:spcAft>
                <a:spcPts val="0"/>
              </a:spcAft>
              <a:buClr>
                <a:srgbClr val="000000"/>
              </a:buClr>
            </a:pPr>
            <a:r>
              <a:rPr lang="en" sz="1200" b="1" kern="0">
                <a:solidFill>
                  <a:srgbClr val="1EA3B5"/>
                </a:solidFill>
                <a:latin typeface="Source Sans Pro"/>
                <a:ea typeface="Source Sans Pro"/>
                <a:cs typeface="Source Sans Pro"/>
                <a:sym typeface="Source Sans Pro"/>
              </a:rPr>
              <a:t>Artifacts: </a:t>
            </a:r>
            <a:r>
              <a:rPr lang="en" sz="1200" kern="0">
                <a:solidFill>
                  <a:srgbClr val="FFFFFF"/>
                </a:solidFill>
                <a:latin typeface="Source Sans Pro"/>
                <a:ea typeface="Source Sans Pro"/>
                <a:cs typeface="Source Sans Pro"/>
                <a:sym typeface="Source Sans Pro"/>
              </a:rPr>
              <a:t>arbitrary files, including models</a:t>
            </a:r>
            <a:endParaRPr sz="1200" kern="0">
              <a:solidFill>
                <a:srgbClr val="000000"/>
              </a:solidFill>
              <a:latin typeface="Arial"/>
              <a:ea typeface="Arial"/>
              <a:cs typeface="Arial"/>
              <a:sym typeface="Arial"/>
            </a:endParaRPr>
          </a:p>
          <a:p>
            <a:pPr fontAlgn="auto">
              <a:spcBef>
                <a:spcPts val="480"/>
              </a:spcBef>
              <a:spcAft>
                <a:spcPts val="0"/>
              </a:spcAft>
              <a:buClr>
                <a:srgbClr val="000000"/>
              </a:buClr>
            </a:pPr>
            <a:r>
              <a:rPr lang="en" sz="1200" b="1" kern="0">
                <a:solidFill>
                  <a:srgbClr val="1EA3B5"/>
                </a:solidFill>
                <a:latin typeface="Source Sans Pro"/>
                <a:ea typeface="Source Sans Pro"/>
                <a:cs typeface="Source Sans Pro"/>
                <a:sym typeface="Source Sans Pro"/>
              </a:rPr>
              <a:t>Source: </a:t>
            </a:r>
            <a:r>
              <a:rPr lang="en" sz="1200" kern="0">
                <a:solidFill>
                  <a:srgbClr val="FFFFFF"/>
                </a:solidFill>
                <a:latin typeface="Source Sans Pro"/>
                <a:ea typeface="Source Sans Pro"/>
                <a:cs typeface="Source Sans Pro"/>
                <a:sym typeface="Source Sans Pro"/>
              </a:rPr>
              <a:t>what code ran?</a:t>
            </a:r>
            <a:endParaRPr sz="1200" kern="0">
              <a:solidFill>
                <a:srgbClr val="000000"/>
              </a:solidFill>
              <a:latin typeface="Arial"/>
              <a:ea typeface="Arial"/>
              <a:cs typeface="Arial"/>
              <a:sym typeface="Arial"/>
            </a:endParaRPr>
          </a:p>
        </p:txBody>
      </p:sp>
      <p:pic>
        <p:nvPicPr>
          <p:cNvPr id="4679" name="Google Shape;4679;p354"/>
          <p:cNvPicPr preferRelativeResize="0"/>
          <p:nvPr/>
        </p:nvPicPr>
        <p:blipFill rotWithShape="1">
          <a:blip r:embed="rId5">
            <a:alphaModFix/>
          </a:blip>
          <a:srcRect/>
          <a:stretch/>
        </p:blipFill>
        <p:spPr>
          <a:xfrm>
            <a:off x="5364250" y="3264735"/>
            <a:ext cx="567005" cy="600390"/>
          </a:xfrm>
          <a:prstGeom prst="rect">
            <a:avLst/>
          </a:prstGeom>
          <a:noFill/>
          <a:ln>
            <a:noFill/>
          </a:ln>
        </p:spPr>
      </p:pic>
      <p:pic>
        <p:nvPicPr>
          <p:cNvPr id="4680" name="Google Shape;4680;p354"/>
          <p:cNvPicPr preferRelativeResize="0"/>
          <p:nvPr/>
        </p:nvPicPr>
        <p:blipFill rotWithShape="1">
          <a:blip r:embed="rId6">
            <a:alphaModFix/>
          </a:blip>
          <a:srcRect/>
          <a:stretch/>
        </p:blipFill>
        <p:spPr>
          <a:xfrm>
            <a:off x="5392719" y="2424119"/>
            <a:ext cx="581560" cy="615803"/>
          </a:xfrm>
          <a:prstGeom prst="rect">
            <a:avLst/>
          </a:prstGeom>
          <a:noFill/>
          <a:ln>
            <a:noFill/>
          </a:ln>
        </p:spPr>
      </p:pic>
      <p:sp>
        <p:nvSpPr>
          <p:cNvPr id="4681" name="Google Shape;4681;p354"/>
          <p:cNvSpPr txBox="1"/>
          <p:nvPr/>
        </p:nvSpPr>
        <p:spPr>
          <a:xfrm>
            <a:off x="5136241" y="2866752"/>
            <a:ext cx="1150800" cy="213600"/>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SzPts val="1100"/>
            </a:pPr>
            <a:r>
              <a:rPr lang="en" sz="1100" kern="0">
                <a:solidFill>
                  <a:srgbClr val="FFFFFF"/>
                </a:solidFill>
                <a:latin typeface="Source Sans Pro"/>
                <a:ea typeface="Source Sans Pro"/>
                <a:cs typeface="Source Sans Pro"/>
                <a:sym typeface="Source Sans Pro"/>
              </a:rPr>
              <a:t>Local Execution</a:t>
            </a:r>
            <a:endParaRPr sz="900" kern="0">
              <a:solidFill>
                <a:srgbClr val="000000"/>
              </a:solidFill>
              <a:latin typeface="Arial"/>
              <a:ea typeface="Arial"/>
              <a:cs typeface="Arial"/>
              <a:sym typeface="Arial"/>
            </a:endParaRPr>
          </a:p>
        </p:txBody>
      </p:sp>
      <p:sp>
        <p:nvSpPr>
          <p:cNvPr id="4682" name="Google Shape;4682;p354"/>
          <p:cNvSpPr txBox="1"/>
          <p:nvPr/>
        </p:nvSpPr>
        <p:spPr>
          <a:xfrm>
            <a:off x="5046474" y="3731913"/>
            <a:ext cx="1439700" cy="213600"/>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SzPts val="1100"/>
            </a:pPr>
            <a:r>
              <a:rPr lang="en" sz="1100" kern="0">
                <a:solidFill>
                  <a:srgbClr val="FFFFFF"/>
                </a:solidFill>
                <a:latin typeface="Source Sans Pro"/>
                <a:ea typeface="Source Sans Pro"/>
                <a:cs typeface="Source Sans Pro"/>
                <a:sym typeface="Source Sans Pro"/>
              </a:rPr>
              <a:t>Remote Execution</a:t>
            </a:r>
            <a:endParaRPr sz="900" kern="0">
              <a:solidFill>
                <a:srgbClr val="000000"/>
              </a:solidFill>
              <a:latin typeface="Arial"/>
              <a:ea typeface="Arial"/>
              <a:cs typeface="Arial"/>
              <a:sym typeface="Arial"/>
            </a:endParaRPr>
          </a:p>
        </p:txBody>
      </p:sp>
      <p:sp>
        <p:nvSpPr>
          <p:cNvPr id="4683" name="Google Shape;4683;p354"/>
          <p:cNvSpPr txBox="1"/>
          <p:nvPr/>
        </p:nvSpPr>
        <p:spPr>
          <a:xfrm>
            <a:off x="3192334" y="3994393"/>
            <a:ext cx="3168900" cy="3477900"/>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SzPts val="1100"/>
            </a:pPr>
            <a:r>
              <a:rPr lang="en" sz="1100" kern="0">
                <a:solidFill>
                  <a:srgbClr val="FFFFFF"/>
                </a:solidFill>
                <a:latin typeface="Consolas"/>
                <a:ea typeface="Consolas"/>
                <a:cs typeface="Consolas"/>
                <a:sym typeface="Consolas"/>
              </a:rPr>
              <a:t>my_project/</a:t>
            </a:r>
            <a:br>
              <a:rPr lang="en" sz="1100" kern="0">
                <a:solidFill>
                  <a:srgbClr val="FFFFFF"/>
                </a:solidFill>
                <a:latin typeface="Consolas"/>
                <a:ea typeface="Consolas"/>
                <a:cs typeface="Consolas"/>
                <a:sym typeface="Consolas"/>
              </a:rPr>
            </a:br>
            <a:r>
              <a:rPr lang="en" sz="1100" kern="0">
                <a:solidFill>
                  <a:srgbClr val="FFFFFF"/>
                </a:solidFill>
                <a:latin typeface="Consolas"/>
                <a:ea typeface="Consolas"/>
                <a:cs typeface="Consolas"/>
                <a:sym typeface="Consolas"/>
              </a:rPr>
              <a:t>├── Mlproject</a:t>
            </a:r>
            <a:endParaRPr sz="1100" kern="0">
              <a:solidFill>
                <a:srgbClr val="FFFFFF"/>
              </a:solidFill>
              <a:latin typeface="Consolas"/>
              <a:ea typeface="Consolas"/>
              <a:cs typeface="Consolas"/>
              <a:sym typeface="Consolas"/>
            </a:endParaRPr>
          </a:p>
          <a:p>
            <a:pPr fontAlgn="auto">
              <a:spcBef>
                <a:spcPts val="0"/>
              </a:spcBef>
              <a:spcAft>
                <a:spcPts val="0"/>
              </a:spcAft>
              <a:buClr>
                <a:srgbClr val="000000"/>
              </a:buClr>
              <a:buSzPts val="1100"/>
            </a:pPr>
            <a:r>
              <a:rPr lang="en" sz="1100" kern="0">
                <a:solidFill>
                  <a:srgbClr val="FFFFFF"/>
                </a:solidFill>
                <a:latin typeface="Consolas"/>
                <a:ea typeface="Consolas"/>
                <a:cs typeface="Consolas"/>
                <a:sym typeface="Consolas"/>
              </a:rPr>
              <a:t>|</a:t>
            </a:r>
            <a:br>
              <a:rPr lang="en" sz="1100" kern="0">
                <a:solidFill>
                  <a:srgbClr val="FFFFFF"/>
                </a:solidFill>
                <a:latin typeface="Consolas"/>
                <a:ea typeface="Consolas"/>
                <a:cs typeface="Consolas"/>
                <a:sym typeface="Consolas"/>
              </a:rPr>
            </a:br>
            <a:r>
              <a:rPr lang="en" sz="1100" kern="0">
                <a:solidFill>
                  <a:srgbClr val="FFFFFF"/>
                </a:solidFill>
                <a:latin typeface="Consolas"/>
                <a:ea typeface="Consolas"/>
                <a:cs typeface="Consolas"/>
                <a:sym typeface="Consolas"/>
              </a:rPr>
              <a:t>│ </a:t>
            </a:r>
            <a:br>
              <a:rPr lang="en" sz="1100" kern="0">
                <a:solidFill>
                  <a:srgbClr val="FFFFFF"/>
                </a:solidFill>
                <a:latin typeface="Consolas"/>
                <a:ea typeface="Consolas"/>
                <a:cs typeface="Consolas"/>
                <a:sym typeface="Consolas"/>
              </a:rPr>
            </a:br>
            <a:r>
              <a:rPr lang="en" sz="1100" kern="0">
                <a:solidFill>
                  <a:srgbClr val="FFFFFF"/>
                </a:solidFill>
                <a:latin typeface="Consolas"/>
                <a:ea typeface="Consolas"/>
                <a:cs typeface="Consolas"/>
                <a:sym typeface="Consolas"/>
              </a:rPr>
              <a:t>│  </a:t>
            </a:r>
            <a:br>
              <a:rPr lang="en" sz="1100" kern="0">
                <a:solidFill>
                  <a:srgbClr val="FFFFFF"/>
                </a:solidFill>
                <a:latin typeface="Consolas"/>
                <a:ea typeface="Consolas"/>
                <a:cs typeface="Consolas"/>
                <a:sym typeface="Consolas"/>
              </a:rPr>
            </a:br>
            <a:r>
              <a:rPr lang="en" sz="1100" kern="0">
                <a:solidFill>
                  <a:srgbClr val="FFFFFF"/>
                </a:solidFill>
                <a:latin typeface="Consolas"/>
                <a:ea typeface="Consolas"/>
                <a:cs typeface="Consolas"/>
                <a:sym typeface="Consolas"/>
              </a:rPr>
              <a:t>│ 	</a:t>
            </a:r>
            <a:br>
              <a:rPr lang="en" sz="1100" kern="0">
                <a:solidFill>
                  <a:srgbClr val="FFFFFF"/>
                </a:solidFill>
                <a:latin typeface="Consolas"/>
                <a:ea typeface="Consolas"/>
                <a:cs typeface="Consolas"/>
                <a:sym typeface="Consolas"/>
              </a:rPr>
            </a:br>
            <a:r>
              <a:rPr lang="en" sz="1100" kern="0">
                <a:solidFill>
                  <a:srgbClr val="FFFFFF"/>
                </a:solidFill>
                <a:latin typeface="Consolas"/>
                <a:ea typeface="Consolas"/>
                <a:cs typeface="Consolas"/>
                <a:sym typeface="Consolas"/>
              </a:rPr>
              <a:t>│ </a:t>
            </a:r>
            <a:br>
              <a:rPr lang="en" sz="1100" kern="0">
                <a:solidFill>
                  <a:srgbClr val="FFFFFF"/>
                </a:solidFill>
                <a:latin typeface="Consolas"/>
                <a:ea typeface="Consolas"/>
                <a:cs typeface="Consolas"/>
                <a:sym typeface="Consolas"/>
              </a:rPr>
            </a:br>
            <a:r>
              <a:rPr lang="en" sz="1100" kern="0">
                <a:solidFill>
                  <a:srgbClr val="FFFFFF"/>
                </a:solidFill>
                <a:latin typeface="Consolas"/>
                <a:ea typeface="Consolas"/>
                <a:cs typeface="Consolas"/>
                <a:sym typeface="Consolas"/>
              </a:rPr>
              <a:t>│</a:t>
            </a:r>
            <a:br>
              <a:rPr lang="en" sz="1100" kern="0">
                <a:solidFill>
                  <a:srgbClr val="FFFFFF"/>
                </a:solidFill>
                <a:latin typeface="Consolas"/>
                <a:ea typeface="Consolas"/>
                <a:cs typeface="Consolas"/>
                <a:sym typeface="Consolas"/>
              </a:rPr>
            </a:br>
            <a:r>
              <a:rPr lang="en" sz="1100" kern="0">
                <a:solidFill>
                  <a:srgbClr val="FFFFFF"/>
                </a:solidFill>
                <a:latin typeface="Consolas"/>
                <a:ea typeface="Consolas"/>
                <a:cs typeface="Consolas"/>
                <a:sym typeface="Consolas"/>
              </a:rPr>
              <a:t>├── conda.yaml</a:t>
            </a:r>
            <a:br>
              <a:rPr lang="en" sz="1100" kern="0">
                <a:solidFill>
                  <a:srgbClr val="FFFFFF"/>
                </a:solidFill>
                <a:latin typeface="Consolas"/>
                <a:ea typeface="Consolas"/>
                <a:cs typeface="Consolas"/>
                <a:sym typeface="Consolas"/>
              </a:rPr>
            </a:br>
            <a:r>
              <a:rPr lang="en" sz="1100" kern="0">
                <a:solidFill>
                  <a:srgbClr val="FFFFFF"/>
                </a:solidFill>
                <a:latin typeface="Consolas"/>
                <a:ea typeface="Consolas"/>
                <a:cs typeface="Consolas"/>
                <a:sym typeface="Consolas"/>
              </a:rPr>
              <a:t>├── main.py</a:t>
            </a:r>
            <a:br>
              <a:rPr lang="en" sz="1100" kern="0">
                <a:solidFill>
                  <a:srgbClr val="FFFFFF"/>
                </a:solidFill>
                <a:latin typeface="Consolas"/>
                <a:ea typeface="Consolas"/>
                <a:cs typeface="Consolas"/>
                <a:sym typeface="Consolas"/>
              </a:rPr>
            </a:br>
            <a:r>
              <a:rPr lang="en" sz="1100" kern="0">
                <a:solidFill>
                  <a:srgbClr val="FFFFFF"/>
                </a:solidFill>
                <a:latin typeface="Consolas"/>
                <a:ea typeface="Consolas"/>
                <a:cs typeface="Consolas"/>
                <a:sym typeface="Consolas"/>
              </a:rPr>
              <a:t>└── model.py</a:t>
            </a:r>
            <a:br>
              <a:rPr lang="en" sz="1100" kern="0">
                <a:solidFill>
                  <a:srgbClr val="FFFFFF"/>
                </a:solidFill>
                <a:latin typeface="Consolas"/>
                <a:ea typeface="Consolas"/>
                <a:cs typeface="Consolas"/>
                <a:sym typeface="Consolas"/>
              </a:rPr>
            </a:br>
            <a:r>
              <a:rPr lang="en" sz="1100" kern="0">
                <a:solidFill>
                  <a:srgbClr val="FFFFFF"/>
                </a:solidFill>
                <a:latin typeface="Consolas"/>
                <a:ea typeface="Consolas"/>
                <a:cs typeface="Consolas"/>
                <a:sym typeface="Consolas"/>
              </a:rPr>
              <a:t>    ...</a:t>
            </a:r>
            <a:endParaRPr sz="900" kern="0">
              <a:solidFill>
                <a:srgbClr val="000000"/>
              </a:solidFill>
              <a:latin typeface="Arial"/>
              <a:ea typeface="Arial"/>
              <a:cs typeface="Arial"/>
              <a:sym typeface="Arial"/>
            </a:endParaRPr>
          </a:p>
        </p:txBody>
      </p:sp>
      <p:sp>
        <p:nvSpPr>
          <p:cNvPr id="4684" name="Google Shape;4684;p354"/>
          <p:cNvSpPr txBox="1"/>
          <p:nvPr/>
        </p:nvSpPr>
        <p:spPr>
          <a:xfrm>
            <a:off x="4243831" y="5454775"/>
            <a:ext cx="4888200" cy="400200"/>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SzPts val="1000"/>
            </a:pPr>
            <a:r>
              <a:rPr lang="en" sz="1000" b="1" kern="0">
                <a:solidFill>
                  <a:srgbClr val="1AA756"/>
                </a:solidFill>
                <a:latin typeface="Consolas"/>
                <a:ea typeface="Consolas"/>
                <a:cs typeface="Consolas"/>
                <a:sym typeface="Consolas"/>
              </a:rPr>
              <a:t>$ mlflow run git://&lt;my_project&gt;</a:t>
            </a:r>
            <a:endParaRPr sz="700" kern="0">
              <a:solidFill>
                <a:srgbClr val="000000"/>
              </a:solidFill>
              <a:latin typeface="Arial"/>
              <a:ea typeface="Arial"/>
              <a:cs typeface="Arial"/>
              <a:sym typeface="Arial"/>
            </a:endParaRPr>
          </a:p>
        </p:txBody>
      </p:sp>
      <p:sp>
        <p:nvSpPr>
          <p:cNvPr id="4685" name="Google Shape;4685;p354"/>
          <p:cNvSpPr/>
          <p:nvPr/>
        </p:nvSpPr>
        <p:spPr>
          <a:xfrm>
            <a:off x="4289879" y="5622311"/>
            <a:ext cx="4888200" cy="369300"/>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SzPts val="1050"/>
            </a:pPr>
            <a:r>
              <a:rPr lang="en" sz="1050" b="1" kern="0">
                <a:solidFill>
                  <a:srgbClr val="1AA756"/>
                </a:solidFill>
                <a:latin typeface="Consolas"/>
                <a:ea typeface="Consolas"/>
                <a:cs typeface="Consolas"/>
                <a:sym typeface="Consolas"/>
              </a:rPr>
              <a:t>mlflow.run(“git://&lt;my_project&gt;”, ...)</a:t>
            </a:r>
            <a:endParaRPr sz="900" kern="0">
              <a:solidFill>
                <a:srgbClr val="000000"/>
              </a:solidFill>
              <a:latin typeface="Arial"/>
              <a:ea typeface="Arial"/>
              <a:cs typeface="Arial"/>
              <a:sym typeface="Arial"/>
            </a:endParaRPr>
          </a:p>
        </p:txBody>
      </p:sp>
      <p:sp>
        <p:nvSpPr>
          <p:cNvPr id="4686" name="Google Shape;4686;p354"/>
          <p:cNvSpPr/>
          <p:nvPr/>
        </p:nvSpPr>
        <p:spPr>
          <a:xfrm rot="10800000" flipH="1">
            <a:off x="3555298" y="4391289"/>
            <a:ext cx="2701500" cy="993900"/>
          </a:xfrm>
          <a:prstGeom prst="foldedCorner">
            <a:avLst>
              <a:gd name="adj" fmla="val 11909"/>
            </a:avLst>
          </a:prstGeom>
          <a:solidFill>
            <a:srgbClr val="0E515A"/>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sp>
        <p:nvSpPr>
          <p:cNvPr id="4687" name="Google Shape;4687;p354"/>
          <p:cNvSpPr txBox="1"/>
          <p:nvPr/>
        </p:nvSpPr>
        <p:spPr>
          <a:xfrm>
            <a:off x="3570546" y="4349275"/>
            <a:ext cx="2840100" cy="1717500"/>
          </a:xfrm>
          <a:prstGeom prst="rect">
            <a:avLst/>
          </a:prstGeom>
          <a:noFill/>
          <a:ln>
            <a:noFill/>
          </a:ln>
        </p:spPr>
        <p:txBody>
          <a:bodyPr spcFirstLastPara="1" wrap="square" lIns="91425" tIns="45700" rIns="91425" bIns="45700" anchor="t" anchorCtr="0">
            <a:noAutofit/>
          </a:bodyPr>
          <a:lstStyle/>
          <a:p>
            <a:pPr fontAlgn="auto">
              <a:lnSpc>
                <a:spcPct val="110000"/>
              </a:lnSpc>
              <a:spcBef>
                <a:spcPts val="0"/>
              </a:spcBef>
              <a:spcAft>
                <a:spcPts val="0"/>
              </a:spcAft>
              <a:buClr>
                <a:srgbClr val="000000"/>
              </a:buClr>
              <a:buSzPts val="700"/>
            </a:pPr>
            <a:r>
              <a:rPr lang="en" sz="700" kern="0">
                <a:solidFill>
                  <a:srgbClr val="FFFFFF"/>
                </a:solidFill>
                <a:latin typeface="Consolas"/>
                <a:ea typeface="Consolas"/>
                <a:cs typeface="Consolas"/>
                <a:sym typeface="Consolas"/>
              </a:rPr>
              <a:t>conda_env: conda.yaml</a:t>
            </a:r>
            <a:br>
              <a:rPr lang="en" sz="700" kern="0">
                <a:solidFill>
                  <a:srgbClr val="FFFFFF"/>
                </a:solidFill>
                <a:latin typeface="Consolas"/>
                <a:ea typeface="Consolas"/>
                <a:cs typeface="Consolas"/>
                <a:sym typeface="Consolas"/>
              </a:rPr>
            </a:br>
            <a:br>
              <a:rPr lang="en" sz="700" kern="0">
                <a:solidFill>
                  <a:srgbClr val="FFFFFF"/>
                </a:solidFill>
                <a:latin typeface="Consolas"/>
                <a:ea typeface="Consolas"/>
                <a:cs typeface="Consolas"/>
                <a:sym typeface="Consolas"/>
              </a:rPr>
            </a:br>
            <a:r>
              <a:rPr lang="en" sz="700" kern="0">
                <a:solidFill>
                  <a:srgbClr val="FFFFFF"/>
                </a:solidFill>
                <a:latin typeface="Consolas"/>
                <a:ea typeface="Consolas"/>
                <a:cs typeface="Consolas"/>
                <a:sym typeface="Consolas"/>
              </a:rPr>
              <a:t>entry_points:</a:t>
            </a:r>
            <a:br>
              <a:rPr lang="en" sz="700" kern="0">
                <a:solidFill>
                  <a:srgbClr val="FFFFFF"/>
                </a:solidFill>
                <a:latin typeface="Consolas"/>
                <a:ea typeface="Consolas"/>
                <a:cs typeface="Consolas"/>
                <a:sym typeface="Consolas"/>
              </a:rPr>
            </a:br>
            <a:r>
              <a:rPr lang="en" sz="700" kern="0">
                <a:solidFill>
                  <a:srgbClr val="FFFFFF"/>
                </a:solidFill>
                <a:latin typeface="Consolas"/>
                <a:ea typeface="Consolas"/>
                <a:cs typeface="Consolas"/>
                <a:sym typeface="Consolas"/>
              </a:rPr>
              <a:t>  main:</a:t>
            </a:r>
            <a:br>
              <a:rPr lang="en" sz="700" kern="0">
                <a:solidFill>
                  <a:srgbClr val="FFFFFF"/>
                </a:solidFill>
                <a:latin typeface="Consolas"/>
                <a:ea typeface="Consolas"/>
                <a:cs typeface="Consolas"/>
                <a:sym typeface="Consolas"/>
              </a:rPr>
            </a:br>
            <a:r>
              <a:rPr lang="en" sz="700" kern="0">
                <a:solidFill>
                  <a:srgbClr val="FFFFFF"/>
                </a:solidFill>
                <a:latin typeface="Consolas"/>
                <a:ea typeface="Consolas"/>
                <a:cs typeface="Consolas"/>
                <a:sym typeface="Consolas"/>
              </a:rPr>
              <a:t>    parameters:</a:t>
            </a:r>
            <a:br>
              <a:rPr lang="en" sz="700" kern="0">
                <a:solidFill>
                  <a:srgbClr val="FFFFFF"/>
                </a:solidFill>
                <a:latin typeface="Consolas"/>
                <a:ea typeface="Consolas"/>
                <a:cs typeface="Consolas"/>
                <a:sym typeface="Consolas"/>
              </a:rPr>
            </a:br>
            <a:r>
              <a:rPr lang="en" sz="700" kern="0">
                <a:solidFill>
                  <a:srgbClr val="FFFFFF"/>
                </a:solidFill>
                <a:latin typeface="Consolas"/>
                <a:ea typeface="Consolas"/>
                <a:cs typeface="Consolas"/>
                <a:sym typeface="Consolas"/>
              </a:rPr>
              <a:t>      training_data: path</a:t>
            </a:r>
            <a:br>
              <a:rPr lang="en" sz="700" kern="0">
                <a:solidFill>
                  <a:srgbClr val="FFFFFF"/>
                </a:solidFill>
                <a:latin typeface="Consolas"/>
                <a:ea typeface="Consolas"/>
                <a:cs typeface="Consolas"/>
                <a:sym typeface="Consolas"/>
              </a:rPr>
            </a:br>
            <a:r>
              <a:rPr lang="en" sz="700" kern="0">
                <a:solidFill>
                  <a:srgbClr val="FFFFFF"/>
                </a:solidFill>
                <a:latin typeface="Consolas"/>
                <a:ea typeface="Consolas"/>
                <a:cs typeface="Consolas"/>
                <a:sym typeface="Consolas"/>
              </a:rPr>
              <a:t>      lambda: {type: float, default: 0.1}</a:t>
            </a:r>
            <a:br>
              <a:rPr lang="en" sz="700" kern="0">
                <a:solidFill>
                  <a:srgbClr val="FFFFFF"/>
                </a:solidFill>
                <a:latin typeface="Consolas"/>
                <a:ea typeface="Consolas"/>
                <a:cs typeface="Consolas"/>
                <a:sym typeface="Consolas"/>
              </a:rPr>
            </a:br>
            <a:r>
              <a:rPr lang="en" sz="700" kern="0">
                <a:solidFill>
                  <a:srgbClr val="FFFFFF"/>
                </a:solidFill>
                <a:latin typeface="Consolas"/>
                <a:ea typeface="Consolas"/>
                <a:cs typeface="Consolas"/>
                <a:sym typeface="Consolas"/>
              </a:rPr>
              <a:t>    command: python main.py {training_data} {lambda}</a:t>
            </a:r>
            <a:endParaRPr sz="800" kern="0">
              <a:solidFill>
                <a:srgbClr val="000000"/>
              </a:solidFill>
              <a:latin typeface="Arial"/>
              <a:ea typeface="Arial"/>
              <a:cs typeface="Arial"/>
              <a:sym typeface="Arial"/>
            </a:endParaRPr>
          </a:p>
        </p:txBody>
      </p:sp>
      <p:sp>
        <p:nvSpPr>
          <p:cNvPr id="4688" name="Google Shape;4688;p354"/>
          <p:cNvSpPr txBox="1"/>
          <p:nvPr/>
        </p:nvSpPr>
        <p:spPr>
          <a:xfrm>
            <a:off x="6286965" y="3837310"/>
            <a:ext cx="4888200" cy="3477900"/>
          </a:xfrm>
          <a:prstGeom prst="rect">
            <a:avLst/>
          </a:prstGeom>
          <a:noFill/>
          <a:ln>
            <a:noFill/>
          </a:ln>
        </p:spPr>
        <p:txBody>
          <a:bodyPr spcFirstLastPara="1" wrap="square" lIns="91425" tIns="45700" rIns="91425" bIns="45700" anchor="t" anchorCtr="0">
            <a:noAutofit/>
          </a:bodyPr>
          <a:lstStyle/>
          <a:p>
            <a:pPr fontAlgn="auto">
              <a:spcBef>
                <a:spcPts val="0"/>
              </a:spcBef>
              <a:spcAft>
                <a:spcPts val="0"/>
              </a:spcAft>
              <a:buClr>
                <a:srgbClr val="000000"/>
              </a:buClr>
              <a:buSzPts val="1200"/>
            </a:pPr>
            <a:r>
              <a:rPr lang="en" sz="1200" kern="0">
                <a:solidFill>
                  <a:srgbClr val="FFFFFF"/>
                </a:solidFill>
                <a:latin typeface="Consolas"/>
                <a:ea typeface="Consolas"/>
                <a:cs typeface="Consolas"/>
                <a:sym typeface="Consolas"/>
              </a:rPr>
              <a:t>my_model/</a:t>
            </a:r>
            <a:br>
              <a:rPr lang="en" sz="1200" kern="0">
                <a:solidFill>
                  <a:srgbClr val="FFFFFF"/>
                </a:solidFill>
                <a:latin typeface="Consolas"/>
                <a:ea typeface="Consolas"/>
                <a:cs typeface="Consolas"/>
                <a:sym typeface="Consolas"/>
              </a:rPr>
            </a:br>
            <a:r>
              <a:rPr lang="en" sz="1200" kern="0">
                <a:solidFill>
                  <a:srgbClr val="FFFFFF"/>
                </a:solidFill>
                <a:latin typeface="Consolas"/>
                <a:ea typeface="Consolas"/>
                <a:cs typeface="Consolas"/>
                <a:sym typeface="Consolas"/>
              </a:rPr>
              <a:t>├── MLmodel</a:t>
            </a:r>
            <a:br>
              <a:rPr lang="en" sz="1200" kern="0">
                <a:solidFill>
                  <a:srgbClr val="FFFFFF"/>
                </a:solidFill>
                <a:latin typeface="Consolas"/>
                <a:ea typeface="Consolas"/>
                <a:cs typeface="Consolas"/>
                <a:sym typeface="Consolas"/>
              </a:rPr>
            </a:br>
            <a:r>
              <a:rPr lang="en" sz="1200" kern="0">
                <a:solidFill>
                  <a:srgbClr val="FFFFFF"/>
                </a:solidFill>
                <a:latin typeface="Consolas"/>
                <a:ea typeface="Consolas"/>
                <a:cs typeface="Consolas"/>
                <a:sym typeface="Consolas"/>
              </a:rPr>
              <a:t>│ </a:t>
            </a:r>
            <a:br>
              <a:rPr lang="en" sz="1200" kern="0">
                <a:solidFill>
                  <a:srgbClr val="FFFFFF"/>
                </a:solidFill>
                <a:latin typeface="Consolas"/>
                <a:ea typeface="Consolas"/>
                <a:cs typeface="Consolas"/>
                <a:sym typeface="Consolas"/>
              </a:rPr>
            </a:br>
            <a:r>
              <a:rPr lang="en" sz="1200" kern="0">
                <a:solidFill>
                  <a:srgbClr val="FFFFFF"/>
                </a:solidFill>
                <a:latin typeface="Consolas"/>
                <a:ea typeface="Consolas"/>
                <a:cs typeface="Consolas"/>
                <a:sym typeface="Consolas"/>
              </a:rPr>
              <a:t>│  </a:t>
            </a:r>
            <a:br>
              <a:rPr lang="en" sz="1200" kern="0">
                <a:solidFill>
                  <a:srgbClr val="FFFFFF"/>
                </a:solidFill>
                <a:latin typeface="Consolas"/>
                <a:ea typeface="Consolas"/>
                <a:cs typeface="Consolas"/>
                <a:sym typeface="Consolas"/>
              </a:rPr>
            </a:br>
            <a:r>
              <a:rPr lang="en" sz="1200" kern="0">
                <a:solidFill>
                  <a:srgbClr val="FFFFFF"/>
                </a:solidFill>
                <a:latin typeface="Consolas"/>
                <a:ea typeface="Consolas"/>
                <a:cs typeface="Consolas"/>
                <a:sym typeface="Consolas"/>
              </a:rPr>
              <a:t>│ 	</a:t>
            </a:r>
            <a:br>
              <a:rPr lang="en" sz="1200" kern="0">
                <a:solidFill>
                  <a:srgbClr val="FFFFFF"/>
                </a:solidFill>
                <a:latin typeface="Consolas"/>
                <a:ea typeface="Consolas"/>
                <a:cs typeface="Consolas"/>
                <a:sym typeface="Consolas"/>
              </a:rPr>
            </a:br>
            <a:r>
              <a:rPr lang="en" sz="1200" kern="0">
                <a:solidFill>
                  <a:srgbClr val="FFFFFF"/>
                </a:solidFill>
                <a:latin typeface="Consolas"/>
                <a:ea typeface="Consolas"/>
                <a:cs typeface="Consolas"/>
                <a:sym typeface="Consolas"/>
              </a:rPr>
              <a:t>│ </a:t>
            </a:r>
            <a:br>
              <a:rPr lang="en" sz="1200" kern="0">
                <a:solidFill>
                  <a:srgbClr val="FFFFFF"/>
                </a:solidFill>
                <a:latin typeface="Consolas"/>
                <a:ea typeface="Consolas"/>
                <a:cs typeface="Consolas"/>
                <a:sym typeface="Consolas"/>
              </a:rPr>
            </a:br>
            <a:r>
              <a:rPr lang="en" sz="1200" kern="0">
                <a:solidFill>
                  <a:srgbClr val="FFFFFF"/>
                </a:solidFill>
                <a:latin typeface="Consolas"/>
                <a:ea typeface="Consolas"/>
                <a:cs typeface="Consolas"/>
                <a:sym typeface="Consolas"/>
              </a:rPr>
              <a:t>│</a:t>
            </a:r>
            <a:br>
              <a:rPr lang="en" sz="1200" kern="0">
                <a:solidFill>
                  <a:srgbClr val="FFFFFF"/>
                </a:solidFill>
                <a:latin typeface="Consolas"/>
                <a:ea typeface="Consolas"/>
                <a:cs typeface="Consolas"/>
                <a:sym typeface="Consolas"/>
              </a:rPr>
            </a:br>
            <a:r>
              <a:rPr lang="en" sz="1200" kern="0">
                <a:solidFill>
                  <a:srgbClr val="FFFFFF"/>
                </a:solidFill>
                <a:latin typeface="Consolas"/>
                <a:ea typeface="Consolas"/>
                <a:cs typeface="Consolas"/>
                <a:sym typeface="Consolas"/>
              </a:rPr>
              <a:t>└── estimator/</a:t>
            </a:r>
            <a:br>
              <a:rPr lang="en" sz="1200" kern="0">
                <a:solidFill>
                  <a:srgbClr val="FFFFFF"/>
                </a:solidFill>
                <a:latin typeface="Consolas"/>
                <a:ea typeface="Consolas"/>
                <a:cs typeface="Consolas"/>
                <a:sym typeface="Consolas"/>
              </a:rPr>
            </a:br>
            <a:r>
              <a:rPr lang="en" sz="1200" kern="0">
                <a:solidFill>
                  <a:srgbClr val="FFFFFF"/>
                </a:solidFill>
                <a:latin typeface="Consolas"/>
                <a:ea typeface="Consolas"/>
                <a:cs typeface="Consolas"/>
                <a:sym typeface="Consolas"/>
              </a:rPr>
              <a:t>    ├── saved_model.pb</a:t>
            </a:r>
            <a:br>
              <a:rPr lang="en" sz="1200" kern="0">
                <a:solidFill>
                  <a:srgbClr val="FFFFFF"/>
                </a:solidFill>
                <a:latin typeface="Consolas"/>
                <a:ea typeface="Consolas"/>
                <a:cs typeface="Consolas"/>
                <a:sym typeface="Consolas"/>
              </a:rPr>
            </a:br>
            <a:r>
              <a:rPr lang="en" sz="1200" kern="0">
                <a:solidFill>
                  <a:srgbClr val="FFFFFF"/>
                </a:solidFill>
                <a:latin typeface="Consolas"/>
                <a:ea typeface="Consolas"/>
                <a:cs typeface="Consolas"/>
                <a:sym typeface="Consolas"/>
              </a:rPr>
              <a:t>    └── variables/</a:t>
            </a:r>
            <a:br>
              <a:rPr lang="en" sz="1100" kern="0">
                <a:solidFill>
                  <a:srgbClr val="FFFFFF"/>
                </a:solidFill>
                <a:latin typeface="Consolas"/>
                <a:ea typeface="Consolas"/>
                <a:cs typeface="Consolas"/>
                <a:sym typeface="Consolas"/>
              </a:rPr>
            </a:br>
            <a:r>
              <a:rPr lang="en" sz="1100" kern="0">
                <a:solidFill>
                  <a:srgbClr val="FFFFFF"/>
                </a:solidFill>
                <a:latin typeface="Consolas"/>
                <a:ea typeface="Consolas"/>
                <a:cs typeface="Consolas"/>
                <a:sym typeface="Consolas"/>
              </a:rPr>
              <a:t>        ...</a:t>
            </a:r>
            <a:endParaRPr sz="900" kern="0">
              <a:solidFill>
                <a:srgbClr val="000000"/>
              </a:solidFill>
              <a:latin typeface="Arial"/>
              <a:ea typeface="Arial"/>
              <a:cs typeface="Arial"/>
              <a:sym typeface="Arial"/>
            </a:endParaRPr>
          </a:p>
        </p:txBody>
      </p:sp>
      <p:sp>
        <p:nvSpPr>
          <p:cNvPr id="4689" name="Google Shape;4689;p354"/>
          <p:cNvSpPr/>
          <p:nvPr/>
        </p:nvSpPr>
        <p:spPr>
          <a:xfrm rot="10800000" flipH="1">
            <a:off x="6630626" y="4247684"/>
            <a:ext cx="2377500" cy="933900"/>
          </a:xfrm>
          <a:prstGeom prst="foldedCorner">
            <a:avLst>
              <a:gd name="adj" fmla="val 11909"/>
            </a:avLst>
          </a:prstGeom>
          <a:solidFill>
            <a:srgbClr val="0E515A"/>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sp>
        <p:nvSpPr>
          <p:cNvPr id="4690" name="Google Shape;4690;p354"/>
          <p:cNvSpPr/>
          <p:nvPr/>
        </p:nvSpPr>
        <p:spPr>
          <a:xfrm>
            <a:off x="6630625" y="4573035"/>
            <a:ext cx="2342400" cy="367200"/>
          </a:xfrm>
          <a:prstGeom prst="roundRect">
            <a:avLst>
              <a:gd name="adj" fmla="val 7255"/>
            </a:avLst>
          </a:prstGeom>
          <a:solidFill>
            <a:srgbClr val="137D40"/>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sp>
        <p:nvSpPr>
          <p:cNvPr id="4691" name="Google Shape;4691;p354"/>
          <p:cNvSpPr/>
          <p:nvPr/>
        </p:nvSpPr>
        <p:spPr>
          <a:xfrm>
            <a:off x="6626382" y="4945549"/>
            <a:ext cx="2342400" cy="224400"/>
          </a:xfrm>
          <a:prstGeom prst="roundRect">
            <a:avLst>
              <a:gd name="adj" fmla="val 8046"/>
            </a:avLst>
          </a:prstGeom>
          <a:solidFill>
            <a:srgbClr val="167A87"/>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Pts val="1800"/>
            </a:pPr>
            <a:endParaRPr sz="1800" kern="0">
              <a:solidFill>
                <a:srgbClr val="FFFFFF"/>
              </a:solidFill>
              <a:latin typeface="Calibri"/>
              <a:ea typeface="Calibri"/>
              <a:cs typeface="Calibri"/>
              <a:sym typeface="Calibri"/>
            </a:endParaRPr>
          </a:p>
        </p:txBody>
      </p:sp>
      <p:sp>
        <p:nvSpPr>
          <p:cNvPr id="4692" name="Google Shape;4692;p354"/>
          <p:cNvSpPr/>
          <p:nvPr/>
        </p:nvSpPr>
        <p:spPr>
          <a:xfrm>
            <a:off x="6570062" y="4191121"/>
            <a:ext cx="4572000" cy="1033800"/>
          </a:xfrm>
          <a:prstGeom prst="rect">
            <a:avLst/>
          </a:prstGeom>
          <a:noFill/>
          <a:ln>
            <a:noFill/>
          </a:ln>
        </p:spPr>
        <p:txBody>
          <a:bodyPr spcFirstLastPara="1" wrap="square" lIns="91425" tIns="45700" rIns="91425" bIns="45700" anchor="t" anchorCtr="0">
            <a:noAutofit/>
          </a:bodyPr>
          <a:lstStyle/>
          <a:p>
            <a:pPr fontAlgn="auto">
              <a:lnSpc>
                <a:spcPct val="110000"/>
              </a:lnSpc>
              <a:spcBef>
                <a:spcPts val="0"/>
              </a:spcBef>
              <a:spcAft>
                <a:spcPts val="0"/>
              </a:spcAft>
              <a:buClr>
                <a:srgbClr val="000000"/>
              </a:buClr>
            </a:pPr>
            <a:r>
              <a:rPr lang="en" sz="700" kern="0">
                <a:solidFill>
                  <a:srgbClr val="FFFFFF"/>
                </a:solidFill>
                <a:latin typeface="Consolas"/>
                <a:ea typeface="Consolas"/>
                <a:cs typeface="Consolas"/>
                <a:sym typeface="Consolas"/>
              </a:rPr>
              <a:t>run_id: 769915006efd4c4bbd662461</a:t>
            </a:r>
            <a:br>
              <a:rPr lang="en" sz="700" kern="0">
                <a:solidFill>
                  <a:srgbClr val="FFFFFF"/>
                </a:solidFill>
                <a:latin typeface="Consolas"/>
                <a:ea typeface="Consolas"/>
                <a:cs typeface="Consolas"/>
                <a:sym typeface="Consolas"/>
              </a:rPr>
            </a:br>
            <a:r>
              <a:rPr lang="en" sz="700" kern="0">
                <a:solidFill>
                  <a:srgbClr val="FFFFFF"/>
                </a:solidFill>
                <a:latin typeface="Consolas"/>
                <a:ea typeface="Consolas"/>
                <a:cs typeface="Consolas"/>
                <a:sym typeface="Consolas"/>
              </a:rPr>
              <a:t>time_created: 2018-06-28T12:34</a:t>
            </a:r>
            <a:br>
              <a:rPr lang="en" sz="700" kern="0">
                <a:solidFill>
                  <a:srgbClr val="FFFFFF"/>
                </a:solidFill>
                <a:latin typeface="Consolas"/>
                <a:ea typeface="Consolas"/>
                <a:cs typeface="Consolas"/>
                <a:sym typeface="Consolas"/>
              </a:rPr>
            </a:br>
            <a:r>
              <a:rPr lang="en" sz="700" kern="0">
                <a:solidFill>
                  <a:srgbClr val="FFFFFF"/>
                </a:solidFill>
                <a:latin typeface="Consolas"/>
                <a:ea typeface="Consolas"/>
                <a:cs typeface="Consolas"/>
                <a:sym typeface="Consolas"/>
              </a:rPr>
              <a:t>flavors:</a:t>
            </a:r>
            <a:br>
              <a:rPr lang="en" sz="700" kern="0">
                <a:solidFill>
                  <a:srgbClr val="FFFFFF"/>
                </a:solidFill>
                <a:latin typeface="Consolas"/>
                <a:ea typeface="Consolas"/>
                <a:cs typeface="Consolas"/>
                <a:sym typeface="Consolas"/>
              </a:rPr>
            </a:br>
            <a:r>
              <a:rPr lang="en" sz="700" kern="0">
                <a:solidFill>
                  <a:srgbClr val="FFFFFF"/>
                </a:solidFill>
                <a:latin typeface="Consolas"/>
                <a:ea typeface="Consolas"/>
                <a:cs typeface="Consolas"/>
                <a:sym typeface="Consolas"/>
              </a:rPr>
              <a:t>  tensorflow:</a:t>
            </a:r>
            <a:br>
              <a:rPr lang="en" sz="700" kern="0">
                <a:solidFill>
                  <a:srgbClr val="FFFFFF"/>
                </a:solidFill>
                <a:latin typeface="Consolas"/>
                <a:ea typeface="Consolas"/>
                <a:cs typeface="Consolas"/>
                <a:sym typeface="Consolas"/>
              </a:rPr>
            </a:br>
            <a:r>
              <a:rPr lang="en" sz="700" kern="0">
                <a:solidFill>
                  <a:srgbClr val="FFFFFF"/>
                </a:solidFill>
                <a:latin typeface="Consolas"/>
                <a:ea typeface="Consolas"/>
                <a:cs typeface="Consolas"/>
                <a:sym typeface="Consolas"/>
              </a:rPr>
              <a:t>    saved_model_dir: estimator</a:t>
            </a:r>
            <a:br>
              <a:rPr lang="en" sz="700" kern="0">
                <a:solidFill>
                  <a:srgbClr val="FFFFFF"/>
                </a:solidFill>
                <a:latin typeface="Consolas"/>
                <a:ea typeface="Consolas"/>
                <a:cs typeface="Consolas"/>
                <a:sym typeface="Consolas"/>
              </a:rPr>
            </a:br>
            <a:r>
              <a:rPr lang="en" sz="700" kern="0">
                <a:solidFill>
                  <a:srgbClr val="FFFFFF"/>
                </a:solidFill>
                <a:latin typeface="Consolas"/>
                <a:ea typeface="Consolas"/>
                <a:cs typeface="Consolas"/>
                <a:sym typeface="Consolas"/>
              </a:rPr>
              <a:t>    signature_def_key: predict</a:t>
            </a:r>
            <a:br>
              <a:rPr lang="en" sz="700" kern="0">
                <a:solidFill>
                  <a:srgbClr val="FFFFFF"/>
                </a:solidFill>
                <a:latin typeface="Consolas"/>
                <a:ea typeface="Consolas"/>
                <a:cs typeface="Consolas"/>
                <a:sym typeface="Consolas"/>
              </a:rPr>
            </a:br>
            <a:r>
              <a:rPr lang="en" sz="700" kern="0">
                <a:solidFill>
                  <a:srgbClr val="FFFFFF"/>
                </a:solidFill>
                <a:latin typeface="Consolas"/>
                <a:ea typeface="Consolas"/>
                <a:cs typeface="Consolas"/>
                <a:sym typeface="Consolas"/>
              </a:rPr>
              <a:t>  python_function:</a:t>
            </a:r>
            <a:br>
              <a:rPr lang="en" sz="700" kern="0">
                <a:solidFill>
                  <a:srgbClr val="FFFFFF"/>
                </a:solidFill>
                <a:latin typeface="Consolas"/>
                <a:ea typeface="Consolas"/>
                <a:cs typeface="Consolas"/>
                <a:sym typeface="Consolas"/>
              </a:rPr>
            </a:br>
            <a:r>
              <a:rPr lang="en" sz="700" kern="0">
                <a:solidFill>
                  <a:srgbClr val="FFFFFF"/>
                </a:solidFill>
                <a:latin typeface="Consolas"/>
                <a:ea typeface="Consolas"/>
                <a:cs typeface="Consolas"/>
                <a:sym typeface="Consolas"/>
              </a:rPr>
              <a:t>    loader_module: mlflow.tensorflow</a:t>
            </a:r>
            <a:endParaRPr sz="700" kern="0">
              <a:solidFill>
                <a:srgbClr val="FFFFFF"/>
              </a:solidFill>
              <a:latin typeface="Consolas"/>
              <a:ea typeface="Consolas"/>
              <a:cs typeface="Consolas"/>
              <a:sym typeface="Consolas"/>
            </a:endParaRPr>
          </a:p>
        </p:txBody>
      </p:sp>
      <p:pic>
        <p:nvPicPr>
          <p:cNvPr id="4693" name="Google Shape;4693;p354"/>
          <p:cNvPicPr preferRelativeResize="0"/>
          <p:nvPr/>
        </p:nvPicPr>
        <p:blipFill rotWithShape="1">
          <a:blip r:embed="rId14">
            <a:alphaModFix/>
          </a:blip>
          <a:srcRect/>
          <a:stretch/>
        </p:blipFill>
        <p:spPr>
          <a:xfrm>
            <a:off x="8402769" y="3570145"/>
            <a:ext cx="748080" cy="250049"/>
          </a:xfrm>
          <a:prstGeom prst="rect">
            <a:avLst/>
          </a:prstGeom>
          <a:noFill/>
          <a:ln>
            <a:noFill/>
          </a:ln>
        </p:spPr>
      </p:pic>
      <p:pic>
        <p:nvPicPr>
          <p:cNvPr id="4694" name="Google Shape;4694;p354"/>
          <p:cNvPicPr preferRelativeResize="0"/>
          <p:nvPr/>
        </p:nvPicPr>
        <p:blipFill rotWithShape="1">
          <a:blip r:embed="rId15">
            <a:alphaModFix/>
          </a:blip>
          <a:srcRect/>
          <a:stretch/>
        </p:blipFill>
        <p:spPr>
          <a:xfrm>
            <a:off x="8586420" y="3431498"/>
            <a:ext cx="400376" cy="137371"/>
          </a:xfrm>
          <a:prstGeom prst="rect">
            <a:avLst/>
          </a:prstGeom>
          <a:noFill/>
          <a:ln>
            <a:noFill/>
          </a:ln>
        </p:spPr>
      </p:pic>
      <p:pic>
        <p:nvPicPr>
          <p:cNvPr id="4695" name="Google Shape;4695;p354"/>
          <p:cNvPicPr preferRelativeResize="0"/>
          <p:nvPr/>
        </p:nvPicPr>
        <p:blipFill rotWithShape="1">
          <a:blip r:embed="rId16">
            <a:alphaModFix/>
          </a:blip>
          <a:srcRect/>
          <a:stretch/>
        </p:blipFill>
        <p:spPr>
          <a:xfrm>
            <a:off x="8511097" y="2533204"/>
            <a:ext cx="531426" cy="116269"/>
          </a:xfrm>
          <a:prstGeom prst="rect">
            <a:avLst/>
          </a:prstGeom>
          <a:noFill/>
          <a:ln>
            <a:noFill/>
          </a:ln>
        </p:spPr>
      </p:pic>
      <p:pic>
        <p:nvPicPr>
          <p:cNvPr id="4696" name="Google Shape;4696;p354"/>
          <p:cNvPicPr preferRelativeResize="0"/>
          <p:nvPr/>
        </p:nvPicPr>
        <p:blipFill rotWithShape="1">
          <a:blip r:embed="rId17">
            <a:alphaModFix/>
          </a:blip>
          <a:srcRect/>
          <a:stretch/>
        </p:blipFill>
        <p:spPr>
          <a:xfrm>
            <a:off x="8686438" y="2341706"/>
            <a:ext cx="160408" cy="149918"/>
          </a:xfrm>
          <a:prstGeom prst="rect">
            <a:avLst/>
          </a:prstGeom>
          <a:noFill/>
          <a:ln>
            <a:noFill/>
          </a:ln>
        </p:spPr>
      </p:pic>
      <p:sp>
        <p:nvSpPr>
          <p:cNvPr id="4697" name="Google Shape;4697;p354"/>
          <p:cNvSpPr txBox="1"/>
          <p:nvPr/>
        </p:nvSpPr>
        <p:spPr>
          <a:xfrm>
            <a:off x="7893418" y="2654508"/>
            <a:ext cx="1807500" cy="3078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700"/>
            </a:pPr>
            <a:r>
              <a:rPr lang="en" sz="700" kern="0">
                <a:solidFill>
                  <a:srgbClr val="FFFFFF"/>
                </a:solidFill>
                <a:latin typeface="Source Sans Pro"/>
                <a:ea typeface="Source Sans Pro"/>
                <a:cs typeface="Source Sans Pro"/>
                <a:sym typeface="Source Sans Pro"/>
              </a:rPr>
              <a:t>Inference Code</a:t>
            </a:r>
            <a:endParaRPr sz="700" kern="0">
              <a:solidFill>
                <a:srgbClr val="000000"/>
              </a:solidFill>
              <a:latin typeface="Arial"/>
              <a:ea typeface="Arial"/>
              <a:cs typeface="Arial"/>
              <a:sym typeface="Arial"/>
            </a:endParaRPr>
          </a:p>
        </p:txBody>
      </p:sp>
      <p:sp>
        <p:nvSpPr>
          <p:cNvPr id="4698" name="Google Shape;4698;p354"/>
          <p:cNvSpPr txBox="1"/>
          <p:nvPr/>
        </p:nvSpPr>
        <p:spPr>
          <a:xfrm>
            <a:off x="7784328" y="3082387"/>
            <a:ext cx="1996800" cy="3078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700"/>
            </a:pPr>
            <a:r>
              <a:rPr lang="en" sz="700" kern="0">
                <a:solidFill>
                  <a:srgbClr val="FFFFFF"/>
                </a:solidFill>
                <a:latin typeface="Source Sans Pro"/>
                <a:ea typeface="Source Sans Pro"/>
                <a:cs typeface="Source Sans Pro"/>
                <a:sym typeface="Source Sans Pro"/>
              </a:rPr>
              <a:t>Batch &amp; Stream </a:t>
            </a:r>
            <a:endParaRPr sz="1400" kern="0">
              <a:solidFill>
                <a:srgbClr val="000000"/>
              </a:solidFill>
              <a:latin typeface="Arial"/>
              <a:cs typeface="Arial"/>
              <a:sym typeface="Arial"/>
            </a:endParaRPr>
          </a:p>
          <a:p>
            <a:pPr algn="ctr" fontAlgn="auto">
              <a:spcBef>
                <a:spcPts val="0"/>
              </a:spcBef>
              <a:spcAft>
                <a:spcPts val="0"/>
              </a:spcAft>
              <a:buClr>
                <a:srgbClr val="000000"/>
              </a:buClr>
              <a:buSzPts val="700"/>
            </a:pPr>
            <a:r>
              <a:rPr lang="en" sz="700" kern="0">
                <a:solidFill>
                  <a:srgbClr val="FFFFFF"/>
                </a:solidFill>
                <a:latin typeface="Source Sans Pro"/>
                <a:ea typeface="Source Sans Pro"/>
                <a:cs typeface="Source Sans Pro"/>
                <a:sym typeface="Source Sans Pro"/>
              </a:rPr>
              <a:t>Scoring</a:t>
            </a:r>
            <a:endParaRPr sz="700" kern="0">
              <a:solidFill>
                <a:srgbClr val="000000"/>
              </a:solidFill>
              <a:latin typeface="Arial"/>
              <a:ea typeface="Arial"/>
              <a:cs typeface="Arial"/>
              <a:sym typeface="Arial"/>
            </a:endParaRPr>
          </a:p>
        </p:txBody>
      </p:sp>
      <p:pic>
        <p:nvPicPr>
          <p:cNvPr id="4699" name="Google Shape;4699;p354"/>
          <p:cNvPicPr preferRelativeResize="0"/>
          <p:nvPr/>
        </p:nvPicPr>
        <p:blipFill rotWithShape="1">
          <a:blip r:embed="rId18">
            <a:alphaModFix/>
          </a:blip>
          <a:srcRect/>
          <a:stretch/>
        </p:blipFill>
        <p:spPr>
          <a:xfrm>
            <a:off x="8586421" y="2879381"/>
            <a:ext cx="348767" cy="197592"/>
          </a:xfrm>
          <a:prstGeom prst="rect">
            <a:avLst/>
          </a:prstGeom>
          <a:noFill/>
          <a:ln>
            <a:noFill/>
          </a:ln>
        </p:spPr>
      </p:pic>
      <p:sp>
        <p:nvSpPr>
          <p:cNvPr id="4700" name="Google Shape;4700;p354"/>
          <p:cNvSpPr txBox="1"/>
          <p:nvPr/>
        </p:nvSpPr>
        <p:spPr>
          <a:xfrm>
            <a:off x="7797620" y="3766366"/>
            <a:ext cx="1996800" cy="307800"/>
          </a:xfrm>
          <a:prstGeom prst="rect">
            <a:avLst/>
          </a:prstGeom>
          <a:noFill/>
          <a:ln>
            <a:noFill/>
          </a:ln>
        </p:spPr>
        <p:txBody>
          <a:bodyPr spcFirstLastPara="1" wrap="square" lIns="91425" tIns="45700" rIns="91425" bIns="45700" anchor="t" anchorCtr="0">
            <a:noAutofit/>
          </a:bodyPr>
          <a:lstStyle/>
          <a:p>
            <a:pPr algn="ctr" fontAlgn="auto">
              <a:spcBef>
                <a:spcPts val="0"/>
              </a:spcBef>
              <a:spcAft>
                <a:spcPts val="0"/>
              </a:spcAft>
              <a:buClr>
                <a:srgbClr val="000000"/>
              </a:buClr>
              <a:buSzPts val="700"/>
            </a:pPr>
            <a:r>
              <a:rPr lang="en" sz="700" kern="0">
                <a:solidFill>
                  <a:srgbClr val="FFFFFF"/>
                </a:solidFill>
                <a:latin typeface="Source Sans Pro"/>
                <a:ea typeface="Source Sans Pro"/>
                <a:cs typeface="Source Sans Pro"/>
                <a:sym typeface="Source Sans Pro"/>
              </a:rPr>
              <a:t>Cloud Serving </a:t>
            </a:r>
            <a:endParaRPr sz="1400" kern="0">
              <a:solidFill>
                <a:srgbClr val="000000"/>
              </a:solidFill>
              <a:latin typeface="Arial"/>
              <a:cs typeface="Arial"/>
              <a:sym typeface="Arial"/>
            </a:endParaRPr>
          </a:p>
          <a:p>
            <a:pPr algn="ctr" fontAlgn="auto">
              <a:spcBef>
                <a:spcPts val="0"/>
              </a:spcBef>
              <a:spcAft>
                <a:spcPts val="0"/>
              </a:spcAft>
              <a:buClr>
                <a:srgbClr val="000000"/>
              </a:buClr>
              <a:buSzPts val="700"/>
            </a:pPr>
            <a:r>
              <a:rPr lang="en" sz="700" kern="0">
                <a:solidFill>
                  <a:srgbClr val="FFFFFF"/>
                </a:solidFill>
                <a:latin typeface="Source Sans Pro"/>
                <a:ea typeface="Source Sans Pro"/>
                <a:cs typeface="Source Sans Pro"/>
                <a:sym typeface="Source Sans Pro"/>
              </a:rPr>
              <a:t>Tools</a:t>
            </a:r>
            <a:endParaRPr sz="700" kern="0">
              <a:solidFill>
                <a:srgbClr val="000000"/>
              </a:solidFill>
              <a:latin typeface="Arial"/>
              <a:ea typeface="Arial"/>
              <a:cs typeface="Arial"/>
              <a:sym typeface="Arial"/>
            </a:endParaRPr>
          </a:p>
        </p:txBody>
      </p:sp>
      <p:pic>
        <p:nvPicPr>
          <p:cNvPr id="4701" name="Google Shape;4701;p354"/>
          <p:cNvPicPr preferRelativeResize="0"/>
          <p:nvPr/>
        </p:nvPicPr>
        <p:blipFill rotWithShape="1">
          <a:blip r:embed="rId4">
            <a:alphaModFix/>
          </a:blip>
          <a:srcRect/>
          <a:stretch/>
        </p:blipFill>
        <p:spPr>
          <a:xfrm>
            <a:off x="6296374" y="2513176"/>
            <a:ext cx="503347" cy="459470"/>
          </a:xfrm>
          <a:prstGeom prst="rect">
            <a:avLst/>
          </a:prstGeom>
          <a:noFill/>
          <a:ln>
            <a:noFill/>
          </a:ln>
        </p:spPr>
      </p:pic>
      <p:pic>
        <p:nvPicPr>
          <p:cNvPr id="4702" name="Google Shape;4702;p354"/>
          <p:cNvPicPr preferRelativeResize="0"/>
          <p:nvPr/>
        </p:nvPicPr>
        <p:blipFill rotWithShape="1">
          <a:blip r:embed="rId5">
            <a:alphaModFix/>
          </a:blip>
          <a:srcRect/>
          <a:stretch/>
        </p:blipFill>
        <p:spPr>
          <a:xfrm>
            <a:off x="6332053" y="3370092"/>
            <a:ext cx="449855" cy="447405"/>
          </a:xfrm>
          <a:prstGeom prst="rect">
            <a:avLst/>
          </a:prstGeom>
          <a:noFill/>
          <a:ln>
            <a:noFill/>
          </a:ln>
        </p:spPr>
      </p:pic>
      <p:pic>
        <p:nvPicPr>
          <p:cNvPr id="4703" name="Google Shape;4703;p354"/>
          <p:cNvPicPr preferRelativeResize="0"/>
          <p:nvPr/>
        </p:nvPicPr>
        <p:blipFill rotWithShape="1">
          <a:blip r:embed="rId6">
            <a:alphaModFix/>
          </a:blip>
          <a:srcRect/>
          <a:stretch/>
        </p:blipFill>
        <p:spPr>
          <a:xfrm>
            <a:off x="6341584" y="2960718"/>
            <a:ext cx="441400" cy="459335"/>
          </a:xfrm>
          <a:prstGeom prst="rect">
            <a:avLst/>
          </a:prstGeom>
          <a:noFill/>
          <a:ln>
            <a:noFill/>
          </a:ln>
        </p:spPr>
      </p:pic>
      <p:cxnSp>
        <p:nvCxnSpPr>
          <p:cNvPr id="4704" name="Google Shape;4704;p354"/>
          <p:cNvCxnSpPr>
            <a:stCxn id="4646" idx="3"/>
          </p:cNvCxnSpPr>
          <p:nvPr/>
        </p:nvCxnSpPr>
        <p:spPr>
          <a:xfrm>
            <a:off x="772118" y="2889016"/>
            <a:ext cx="688200" cy="534900"/>
          </a:xfrm>
          <a:prstGeom prst="straightConnector1">
            <a:avLst/>
          </a:prstGeom>
          <a:noFill/>
          <a:ln w="9525" cap="flat" cmpd="sng">
            <a:solidFill>
              <a:srgbClr val="19A1B3"/>
            </a:solidFill>
            <a:prstDash val="solid"/>
            <a:round/>
            <a:headEnd type="none" w="sm" len="sm"/>
            <a:tailEnd type="triangle" w="med" len="med"/>
          </a:ln>
        </p:spPr>
      </p:cxnSp>
      <p:cxnSp>
        <p:nvCxnSpPr>
          <p:cNvPr id="4705" name="Google Shape;4705;p354"/>
          <p:cNvCxnSpPr>
            <a:stCxn id="4648" idx="3"/>
            <a:endCxn id="4677" idx="1"/>
          </p:cNvCxnSpPr>
          <p:nvPr/>
        </p:nvCxnSpPr>
        <p:spPr>
          <a:xfrm>
            <a:off x="755082" y="3629765"/>
            <a:ext cx="590400" cy="62400"/>
          </a:xfrm>
          <a:prstGeom prst="straightConnector1">
            <a:avLst/>
          </a:prstGeom>
          <a:noFill/>
          <a:ln w="9525" cap="flat" cmpd="sng">
            <a:solidFill>
              <a:srgbClr val="19A1B3"/>
            </a:solidFill>
            <a:prstDash val="solid"/>
            <a:round/>
            <a:headEnd type="none" w="sm" len="sm"/>
            <a:tailEnd type="triangle" w="med" len="med"/>
          </a:ln>
        </p:spPr>
      </p:cxnSp>
      <p:cxnSp>
        <p:nvCxnSpPr>
          <p:cNvPr id="4706" name="Google Shape;4706;p354"/>
          <p:cNvCxnSpPr/>
          <p:nvPr/>
        </p:nvCxnSpPr>
        <p:spPr>
          <a:xfrm rot="10800000" flipH="1">
            <a:off x="759853" y="3935657"/>
            <a:ext cx="695700" cy="312000"/>
          </a:xfrm>
          <a:prstGeom prst="straightConnector1">
            <a:avLst/>
          </a:prstGeom>
          <a:noFill/>
          <a:ln w="9525" cap="flat" cmpd="sng">
            <a:solidFill>
              <a:srgbClr val="19A1B3"/>
            </a:solidFill>
            <a:prstDash val="solid"/>
            <a:round/>
            <a:headEnd type="none" w="sm" len="sm"/>
            <a:tailEnd type="triangle" w="med" len="med"/>
          </a:ln>
        </p:spPr>
      </p:cxnSp>
      <p:cxnSp>
        <p:nvCxnSpPr>
          <p:cNvPr id="4707" name="Google Shape;4707;p354"/>
          <p:cNvCxnSpPr>
            <a:stCxn id="4677" idx="3"/>
          </p:cNvCxnSpPr>
          <p:nvPr/>
        </p:nvCxnSpPr>
        <p:spPr>
          <a:xfrm rot="10800000" flipH="1">
            <a:off x="2013343" y="3429041"/>
            <a:ext cx="590400" cy="263100"/>
          </a:xfrm>
          <a:prstGeom prst="straightConnector1">
            <a:avLst/>
          </a:prstGeom>
          <a:noFill/>
          <a:ln w="9525" cap="flat" cmpd="sng">
            <a:solidFill>
              <a:srgbClr val="19A1B3"/>
            </a:solidFill>
            <a:prstDash val="solid"/>
            <a:round/>
            <a:headEnd type="none" w="sm" len="sm"/>
            <a:tailEnd type="triangle" w="med" len="med"/>
          </a:ln>
        </p:spPr>
      </p:cxnSp>
      <p:cxnSp>
        <p:nvCxnSpPr>
          <p:cNvPr id="4708" name="Google Shape;4708;p354"/>
          <p:cNvCxnSpPr>
            <a:stCxn id="4677" idx="3"/>
          </p:cNvCxnSpPr>
          <p:nvPr/>
        </p:nvCxnSpPr>
        <p:spPr>
          <a:xfrm>
            <a:off x="2013343" y="3692141"/>
            <a:ext cx="557400" cy="298800"/>
          </a:xfrm>
          <a:prstGeom prst="straightConnector1">
            <a:avLst/>
          </a:prstGeom>
          <a:noFill/>
          <a:ln w="9525" cap="flat" cmpd="sng">
            <a:solidFill>
              <a:srgbClr val="19A1B3"/>
            </a:solidFill>
            <a:prstDash val="solid"/>
            <a:round/>
            <a:headEnd type="none" w="sm" len="sm"/>
            <a:tailEnd type="triangle" w="med" len="med"/>
          </a:ln>
        </p:spPr>
      </p:cxnSp>
      <p:pic>
        <p:nvPicPr>
          <p:cNvPr id="4709" name="Google Shape;4709;p354"/>
          <p:cNvPicPr preferRelativeResize="0"/>
          <p:nvPr/>
        </p:nvPicPr>
        <p:blipFill rotWithShape="1">
          <a:blip r:embed="rId3">
            <a:alphaModFix/>
          </a:blip>
          <a:srcRect/>
          <a:stretch/>
        </p:blipFill>
        <p:spPr>
          <a:xfrm>
            <a:off x="3461811" y="2574372"/>
            <a:ext cx="560723" cy="253376"/>
          </a:xfrm>
          <a:prstGeom prst="rect">
            <a:avLst/>
          </a:prstGeom>
          <a:noFill/>
          <a:ln>
            <a:noFill/>
          </a:ln>
        </p:spPr>
      </p:pic>
      <p:cxnSp>
        <p:nvCxnSpPr>
          <p:cNvPr id="4710" name="Google Shape;4710;p354"/>
          <p:cNvCxnSpPr>
            <a:stCxn id="4657" idx="3"/>
            <a:endCxn id="4653" idx="3"/>
          </p:cNvCxnSpPr>
          <p:nvPr/>
        </p:nvCxnSpPr>
        <p:spPr>
          <a:xfrm rot="10800000" flipH="1">
            <a:off x="4724415" y="2776434"/>
            <a:ext cx="666900" cy="516900"/>
          </a:xfrm>
          <a:prstGeom prst="straightConnector1">
            <a:avLst/>
          </a:prstGeom>
          <a:noFill/>
          <a:ln w="9525" cap="flat" cmpd="sng">
            <a:solidFill>
              <a:srgbClr val="19A1B3"/>
            </a:solidFill>
            <a:prstDash val="solid"/>
            <a:round/>
            <a:headEnd type="none" w="sm" len="sm"/>
            <a:tailEnd type="triangle" w="med" len="med"/>
          </a:ln>
        </p:spPr>
      </p:cxnSp>
      <p:cxnSp>
        <p:nvCxnSpPr>
          <p:cNvPr id="4711" name="Google Shape;4711;p354"/>
          <p:cNvCxnSpPr>
            <a:stCxn id="4657" idx="3"/>
            <a:endCxn id="4679" idx="1"/>
          </p:cNvCxnSpPr>
          <p:nvPr/>
        </p:nvCxnSpPr>
        <p:spPr>
          <a:xfrm>
            <a:off x="4724415" y="3293334"/>
            <a:ext cx="639900" cy="271500"/>
          </a:xfrm>
          <a:prstGeom prst="straightConnector1">
            <a:avLst/>
          </a:prstGeom>
          <a:noFill/>
          <a:ln w="9525" cap="flat" cmpd="sng">
            <a:solidFill>
              <a:srgbClr val="19A1B3"/>
            </a:solidFill>
            <a:prstDash val="solid"/>
            <a:round/>
            <a:headEnd type="none" w="sm" len="sm"/>
            <a:tailEnd type="triangle" w="med" len="med"/>
          </a:ln>
        </p:spPr>
      </p:cxnSp>
      <p:cxnSp>
        <p:nvCxnSpPr>
          <p:cNvPr id="4712" name="Google Shape;4712;p354"/>
          <p:cNvCxnSpPr>
            <a:stCxn id="4701" idx="3"/>
          </p:cNvCxnSpPr>
          <p:nvPr/>
        </p:nvCxnSpPr>
        <p:spPr>
          <a:xfrm>
            <a:off x="6799721" y="2742911"/>
            <a:ext cx="270000" cy="182100"/>
          </a:xfrm>
          <a:prstGeom prst="straightConnector1">
            <a:avLst/>
          </a:prstGeom>
          <a:noFill/>
          <a:ln w="9525" cap="flat" cmpd="sng">
            <a:solidFill>
              <a:srgbClr val="19A1B3"/>
            </a:solidFill>
            <a:prstDash val="solid"/>
            <a:round/>
            <a:headEnd type="none" w="sm" len="sm"/>
            <a:tailEnd type="triangle" w="med" len="med"/>
          </a:ln>
        </p:spPr>
      </p:cxnSp>
      <p:cxnSp>
        <p:nvCxnSpPr>
          <p:cNvPr id="4713" name="Google Shape;4713;p354"/>
          <p:cNvCxnSpPr>
            <a:stCxn id="4703" idx="3"/>
          </p:cNvCxnSpPr>
          <p:nvPr/>
        </p:nvCxnSpPr>
        <p:spPr>
          <a:xfrm rot="10800000" flipH="1">
            <a:off x="6782984" y="3151684"/>
            <a:ext cx="294300" cy="38700"/>
          </a:xfrm>
          <a:prstGeom prst="straightConnector1">
            <a:avLst/>
          </a:prstGeom>
          <a:noFill/>
          <a:ln w="9525" cap="flat" cmpd="sng">
            <a:solidFill>
              <a:srgbClr val="19A1B3"/>
            </a:solidFill>
            <a:prstDash val="solid"/>
            <a:round/>
            <a:headEnd type="none" w="sm" len="sm"/>
            <a:tailEnd type="triangle" w="med" len="med"/>
          </a:ln>
        </p:spPr>
      </p:cxnSp>
      <p:cxnSp>
        <p:nvCxnSpPr>
          <p:cNvPr id="4714" name="Google Shape;4714;p354"/>
          <p:cNvCxnSpPr>
            <a:stCxn id="4702" idx="3"/>
          </p:cNvCxnSpPr>
          <p:nvPr/>
        </p:nvCxnSpPr>
        <p:spPr>
          <a:xfrm rot="10800000" flipH="1">
            <a:off x="6781907" y="3437494"/>
            <a:ext cx="277200" cy="156300"/>
          </a:xfrm>
          <a:prstGeom prst="straightConnector1">
            <a:avLst/>
          </a:prstGeom>
          <a:noFill/>
          <a:ln w="9525" cap="flat" cmpd="sng">
            <a:solidFill>
              <a:srgbClr val="19A1B3"/>
            </a:solidFill>
            <a:prstDash val="solid"/>
            <a:round/>
            <a:headEnd type="none" w="sm" len="sm"/>
            <a:tailEnd type="triangle" w="med" len="med"/>
          </a:ln>
        </p:spPr>
      </p:cxnSp>
      <p:cxnSp>
        <p:nvCxnSpPr>
          <p:cNvPr id="4715" name="Google Shape;4715;p354"/>
          <p:cNvCxnSpPr/>
          <p:nvPr/>
        </p:nvCxnSpPr>
        <p:spPr>
          <a:xfrm rot="10800000" flipH="1">
            <a:off x="8393679" y="2808300"/>
            <a:ext cx="192600" cy="129600"/>
          </a:xfrm>
          <a:prstGeom prst="straightConnector1">
            <a:avLst/>
          </a:prstGeom>
          <a:noFill/>
          <a:ln w="9525" cap="flat" cmpd="sng">
            <a:solidFill>
              <a:srgbClr val="19A1B3"/>
            </a:solidFill>
            <a:prstDash val="solid"/>
            <a:round/>
            <a:headEnd type="none" w="sm" len="sm"/>
            <a:tailEnd type="triangle" w="med" len="med"/>
          </a:ln>
        </p:spPr>
      </p:cxnSp>
      <p:cxnSp>
        <p:nvCxnSpPr>
          <p:cNvPr id="4716" name="Google Shape;4716;p354"/>
          <p:cNvCxnSpPr/>
          <p:nvPr/>
        </p:nvCxnSpPr>
        <p:spPr>
          <a:xfrm>
            <a:off x="8392321" y="3193927"/>
            <a:ext cx="109500" cy="0"/>
          </a:xfrm>
          <a:prstGeom prst="straightConnector1">
            <a:avLst/>
          </a:prstGeom>
          <a:noFill/>
          <a:ln w="9525" cap="flat" cmpd="sng">
            <a:solidFill>
              <a:srgbClr val="19A1B3"/>
            </a:solidFill>
            <a:prstDash val="solid"/>
            <a:round/>
            <a:headEnd type="none" w="sm" len="sm"/>
            <a:tailEnd type="triangle" w="med" len="med"/>
          </a:ln>
        </p:spPr>
      </p:cxnSp>
      <p:cxnSp>
        <p:nvCxnSpPr>
          <p:cNvPr id="4717" name="Google Shape;4717;p354"/>
          <p:cNvCxnSpPr>
            <a:stCxn id="4672" idx="3"/>
          </p:cNvCxnSpPr>
          <p:nvPr/>
        </p:nvCxnSpPr>
        <p:spPr>
          <a:xfrm>
            <a:off x="8369894" y="3438669"/>
            <a:ext cx="216600" cy="253500"/>
          </a:xfrm>
          <a:prstGeom prst="straightConnector1">
            <a:avLst/>
          </a:prstGeom>
          <a:noFill/>
          <a:ln w="9525" cap="flat" cmpd="sng">
            <a:solidFill>
              <a:srgbClr val="19A1B3"/>
            </a:solidFill>
            <a:prstDash val="solid"/>
            <a:round/>
            <a:headEnd type="none" w="sm" len="sm"/>
            <a:tailEnd type="triangle" w="med" len="med"/>
          </a:ln>
        </p:spPr>
      </p:cxnSp>
    </p:spTree>
    <p:extLst>
      <p:ext uri="{BB962C8B-B14F-4D97-AF65-F5344CB8AC3E}">
        <p14:creationId xmlns:p14="http://schemas.microsoft.com/office/powerpoint/2010/main" val="122897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21"/>
        <p:cNvGrpSpPr/>
        <p:nvPr/>
      </p:nvGrpSpPr>
      <p:grpSpPr>
        <a:xfrm>
          <a:off x="0" y="0"/>
          <a:ext cx="0" cy="0"/>
          <a:chOff x="0" y="0"/>
          <a:chExt cx="0" cy="0"/>
        </a:xfrm>
      </p:grpSpPr>
      <p:sp>
        <p:nvSpPr>
          <p:cNvPr id="4722" name="Google Shape;4722;p355"/>
          <p:cNvSpPr txBox="1">
            <a:spLocks noGrp="1"/>
          </p:cNvSpPr>
          <p:nvPr>
            <p:ph type="body" idx="1"/>
          </p:nvPr>
        </p:nvSpPr>
        <p:spPr>
          <a:xfrm>
            <a:off x="254760" y="2143421"/>
            <a:ext cx="4238700" cy="479700"/>
          </a:xfrm>
          <a:prstGeom prst="rect">
            <a:avLst/>
          </a:prstGeom>
          <a:noFill/>
          <a:ln>
            <a:noFill/>
          </a:ln>
        </p:spPr>
        <p:txBody>
          <a:bodyPr spcFirstLastPara="1" wrap="square" lIns="91425" tIns="45700" rIns="91425" bIns="45700" anchor="b" anchorCtr="0">
            <a:noAutofit/>
          </a:bodyPr>
          <a:lstStyle/>
          <a:p>
            <a:r>
              <a:rPr lang="en"/>
              <a:t>		   Workflows</a:t>
            </a:r>
            <a:endParaRPr/>
          </a:p>
        </p:txBody>
      </p:sp>
      <p:sp>
        <p:nvSpPr>
          <p:cNvPr id="4723" name="Google Shape;4723;p355"/>
          <p:cNvSpPr txBox="1">
            <a:spLocks noGrp="1"/>
          </p:cNvSpPr>
          <p:nvPr>
            <p:ph type="body" idx="2"/>
          </p:nvPr>
        </p:nvSpPr>
        <p:spPr>
          <a:xfrm>
            <a:off x="4560360" y="2143421"/>
            <a:ext cx="4254900" cy="479700"/>
          </a:xfrm>
          <a:prstGeom prst="rect">
            <a:avLst/>
          </a:prstGeom>
          <a:noFill/>
          <a:ln>
            <a:noFill/>
          </a:ln>
        </p:spPr>
        <p:txBody>
          <a:bodyPr spcFirstLastPara="1" wrap="square" lIns="91425" tIns="45700" rIns="91425" bIns="45700" anchor="b" anchorCtr="0">
            <a:noAutofit/>
          </a:bodyPr>
          <a:lstStyle/>
          <a:p>
            <a:r>
              <a:rPr lang="en"/>
              <a:t>		     Model Registry</a:t>
            </a:r>
            <a:endParaRPr/>
          </a:p>
        </p:txBody>
      </p:sp>
      <p:sp>
        <p:nvSpPr>
          <p:cNvPr id="4724" name="Google Shape;4724;p355"/>
          <p:cNvSpPr txBox="1">
            <a:spLocks noGrp="1"/>
          </p:cNvSpPr>
          <p:nvPr>
            <p:ph type="title"/>
          </p:nvPr>
        </p:nvSpPr>
        <p:spPr>
          <a:xfrm>
            <a:off x="2407560" y="1114538"/>
            <a:ext cx="8560500" cy="857400"/>
          </a:xfrm>
          <a:prstGeom prst="rect">
            <a:avLst/>
          </a:prstGeom>
          <a:noFill/>
          <a:ln>
            <a:noFill/>
          </a:ln>
        </p:spPr>
        <p:txBody>
          <a:bodyPr spcFirstLastPara="1" wrap="square" lIns="91425" tIns="45700" rIns="91425" bIns="45700" anchor="t" anchorCtr="0">
            <a:noAutofit/>
          </a:bodyPr>
          <a:lstStyle/>
          <a:p>
            <a:r>
              <a:rPr lang="en"/>
              <a:t>Workflows and Model Registry</a:t>
            </a:r>
            <a:endParaRPr/>
          </a:p>
        </p:txBody>
      </p:sp>
      <p:sp>
        <p:nvSpPr>
          <p:cNvPr id="4725" name="Google Shape;4725;p355"/>
          <p:cNvSpPr txBox="1">
            <a:spLocks noGrp="1"/>
          </p:cNvSpPr>
          <p:nvPr>
            <p:ph type="body" idx="3"/>
          </p:nvPr>
        </p:nvSpPr>
        <p:spPr>
          <a:xfrm>
            <a:off x="4572000" y="2700394"/>
            <a:ext cx="4243200" cy="2963400"/>
          </a:xfrm>
          <a:prstGeom prst="rect">
            <a:avLst/>
          </a:prstGeom>
          <a:noFill/>
          <a:ln>
            <a:noFill/>
          </a:ln>
        </p:spPr>
        <p:txBody>
          <a:bodyPr spcFirstLastPara="1" wrap="square" lIns="91425" tIns="45700" rIns="91425" bIns="45700" anchor="t" anchorCtr="0">
            <a:noAutofit/>
          </a:bodyPr>
          <a:lstStyle/>
          <a:p>
            <a:pPr marL="114300" indent="0">
              <a:buNone/>
            </a:pPr>
            <a:r>
              <a:rPr lang="en"/>
              <a:t>Manage, tag &amp; version models in Mlflow server</a:t>
            </a:r>
            <a:endParaRPr/>
          </a:p>
          <a:p>
            <a:r>
              <a:rPr lang="en"/>
              <a:t>Promote any model in the Mlflow Models format</a:t>
            </a:r>
            <a:endParaRPr/>
          </a:p>
          <a:p>
            <a:r>
              <a:rPr lang="en"/>
              <a:t>Deploy to inference systems</a:t>
            </a:r>
            <a:endParaRPr/>
          </a:p>
          <a:p>
            <a:r>
              <a:rPr lang="en"/>
              <a:t>See model users and add metadata</a:t>
            </a:r>
            <a:endParaRPr/>
          </a:p>
        </p:txBody>
      </p:sp>
      <p:sp>
        <p:nvSpPr>
          <p:cNvPr id="4726" name="Google Shape;4726;p355"/>
          <p:cNvSpPr txBox="1">
            <a:spLocks noGrp="1"/>
          </p:cNvSpPr>
          <p:nvPr>
            <p:ph type="body" idx="4"/>
          </p:nvPr>
        </p:nvSpPr>
        <p:spPr>
          <a:xfrm>
            <a:off x="254760" y="2700394"/>
            <a:ext cx="4234500" cy="2963400"/>
          </a:xfrm>
          <a:prstGeom prst="rect">
            <a:avLst/>
          </a:prstGeom>
          <a:noFill/>
          <a:ln>
            <a:noFill/>
          </a:ln>
        </p:spPr>
        <p:txBody>
          <a:bodyPr spcFirstLastPara="1" wrap="square" lIns="91425" tIns="45700" rIns="91425" bIns="45700" anchor="t" anchorCtr="0">
            <a:noAutofit/>
          </a:bodyPr>
          <a:lstStyle/>
          <a:p>
            <a:pPr marL="114300" indent="0">
              <a:buNone/>
            </a:pPr>
            <a:r>
              <a:rPr lang="en"/>
              <a:t>Easy sharing + editing of multi-step pipelines</a:t>
            </a:r>
            <a:endParaRPr/>
          </a:p>
          <a:p>
            <a:r>
              <a:rPr lang="en"/>
              <a:t>Pipelines: Define in code and edit in UI</a:t>
            </a:r>
            <a:endParaRPr/>
          </a:p>
          <a:p>
            <a:r>
              <a:rPr lang="en"/>
              <a:t>Automatically reuse results</a:t>
            </a:r>
            <a:endParaRPr/>
          </a:p>
          <a:p>
            <a:r>
              <a:rPr lang="en"/>
              <a:t>Runs on existing job schedulers like Apache Airflow</a:t>
            </a:r>
            <a:endParaRPr/>
          </a:p>
        </p:txBody>
      </p:sp>
      <p:pic>
        <p:nvPicPr>
          <p:cNvPr id="4727" name="Google Shape;4727;p355"/>
          <p:cNvPicPr preferRelativeResize="0"/>
          <p:nvPr/>
        </p:nvPicPr>
        <p:blipFill rotWithShape="1">
          <a:blip r:embed="rId3">
            <a:alphaModFix/>
          </a:blip>
          <a:srcRect/>
          <a:stretch/>
        </p:blipFill>
        <p:spPr>
          <a:xfrm>
            <a:off x="-88015" y="857250"/>
            <a:ext cx="2667394" cy="1209020"/>
          </a:xfrm>
          <a:prstGeom prst="rect">
            <a:avLst/>
          </a:prstGeom>
          <a:noFill/>
          <a:ln>
            <a:noFill/>
          </a:ln>
        </p:spPr>
      </p:pic>
      <p:pic>
        <p:nvPicPr>
          <p:cNvPr id="4728" name="Google Shape;4728;p355"/>
          <p:cNvPicPr preferRelativeResize="0"/>
          <p:nvPr/>
        </p:nvPicPr>
        <p:blipFill rotWithShape="1">
          <a:blip r:embed="rId3">
            <a:alphaModFix/>
          </a:blip>
          <a:srcRect/>
          <a:stretch/>
        </p:blipFill>
        <p:spPr>
          <a:xfrm>
            <a:off x="64561" y="2053660"/>
            <a:ext cx="1398657" cy="646734"/>
          </a:xfrm>
          <a:prstGeom prst="rect">
            <a:avLst/>
          </a:prstGeom>
          <a:noFill/>
          <a:ln>
            <a:noFill/>
          </a:ln>
        </p:spPr>
      </p:pic>
      <p:pic>
        <p:nvPicPr>
          <p:cNvPr id="4729" name="Google Shape;4729;p355"/>
          <p:cNvPicPr preferRelativeResize="0"/>
          <p:nvPr/>
        </p:nvPicPr>
        <p:blipFill rotWithShape="1">
          <a:blip r:embed="rId3">
            <a:alphaModFix/>
          </a:blip>
          <a:srcRect/>
          <a:stretch/>
        </p:blipFill>
        <p:spPr>
          <a:xfrm>
            <a:off x="4560361" y="2053660"/>
            <a:ext cx="1398657" cy="646734"/>
          </a:xfrm>
          <a:prstGeom prst="rect">
            <a:avLst/>
          </a:prstGeom>
          <a:noFill/>
          <a:ln>
            <a:noFill/>
          </a:ln>
        </p:spPr>
      </p:pic>
    </p:spTree>
    <p:extLst>
      <p:ext uri="{BB962C8B-B14F-4D97-AF65-F5344CB8AC3E}">
        <p14:creationId xmlns:p14="http://schemas.microsoft.com/office/powerpoint/2010/main" val="100943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83"/>
        <p:cNvGrpSpPr/>
        <p:nvPr/>
      </p:nvGrpSpPr>
      <p:grpSpPr>
        <a:xfrm>
          <a:off x="0" y="0"/>
          <a:ext cx="0" cy="0"/>
          <a:chOff x="0" y="0"/>
          <a:chExt cx="0" cy="0"/>
        </a:xfrm>
      </p:grpSpPr>
      <p:sp>
        <p:nvSpPr>
          <p:cNvPr id="4784" name="Google Shape;4784;p360"/>
          <p:cNvSpPr txBox="1">
            <a:spLocks noGrp="1"/>
          </p:cNvSpPr>
          <p:nvPr>
            <p:ph type="title"/>
          </p:nvPr>
        </p:nvSpPr>
        <p:spPr>
          <a:xfrm>
            <a:off x="254760" y="1063625"/>
            <a:ext cx="8560500" cy="857400"/>
          </a:xfrm>
          <a:prstGeom prst="rect">
            <a:avLst/>
          </a:prstGeom>
        </p:spPr>
        <p:txBody>
          <a:bodyPr spcFirstLastPara="1" wrap="square" lIns="91425" tIns="45700" rIns="91425" bIns="45700" anchor="t" anchorCtr="0">
            <a:noAutofit/>
          </a:bodyPr>
          <a:lstStyle/>
          <a:p>
            <a:r>
              <a:rPr lang="en"/>
              <a:t>      Experiment Tracking</a:t>
            </a:r>
            <a:endParaRPr/>
          </a:p>
        </p:txBody>
      </p:sp>
      <p:sp>
        <p:nvSpPr>
          <p:cNvPr id="4785" name="Google Shape;4785;p360"/>
          <p:cNvSpPr txBox="1">
            <a:spLocks noGrp="1"/>
          </p:cNvSpPr>
          <p:nvPr>
            <p:ph type="body" idx="1"/>
          </p:nvPr>
        </p:nvSpPr>
        <p:spPr>
          <a:xfrm>
            <a:off x="254750" y="2170125"/>
            <a:ext cx="8889300" cy="3394200"/>
          </a:xfrm>
          <a:prstGeom prst="rect">
            <a:avLst/>
          </a:prstGeom>
        </p:spPr>
        <p:txBody>
          <a:bodyPr spcFirstLastPara="1" wrap="square" lIns="91425" tIns="45700" rIns="91425" bIns="45700" anchor="t" anchorCtr="0">
            <a:noAutofit/>
          </a:bodyPr>
          <a:lstStyle/>
          <a:p>
            <a:pPr marL="0" indent="0">
              <a:buNone/>
            </a:pPr>
            <a:r>
              <a:rPr lang="en"/>
              <a:t>Record runs, and keep track of </a:t>
            </a:r>
            <a:br>
              <a:rPr lang="en"/>
            </a:br>
            <a:r>
              <a:rPr lang="en"/>
              <a:t>models parameters, results, code, </a:t>
            </a:r>
            <a:br>
              <a:rPr lang="en"/>
            </a:br>
            <a:r>
              <a:rPr lang="en"/>
              <a:t>and data from each experiment </a:t>
            </a:r>
            <a:br>
              <a:rPr lang="en"/>
            </a:br>
            <a:r>
              <a:rPr lang="en"/>
              <a:t>and in one place.</a:t>
            </a:r>
            <a:endParaRPr/>
          </a:p>
          <a:p>
            <a:pPr marL="0" indent="0">
              <a:buNone/>
            </a:pPr>
            <a:endParaRPr/>
          </a:p>
          <a:p>
            <a:pPr marL="0" indent="0">
              <a:buNone/>
            </a:pPr>
            <a:r>
              <a:rPr lang="en" sz="1800" b="1">
                <a:solidFill>
                  <a:srgbClr val="6AA84F"/>
                </a:solidFill>
              </a:rPr>
              <a:t>Managed MLflow Provides:</a:t>
            </a:r>
            <a:endParaRPr sz="1800" b="1">
              <a:solidFill>
                <a:srgbClr val="6AA84F"/>
              </a:solidFill>
            </a:endParaRPr>
          </a:p>
          <a:p>
            <a:pPr indent="-342900">
              <a:buSzPts val="1800"/>
              <a:buChar char="●"/>
            </a:pPr>
            <a:r>
              <a:rPr lang="en" sz="1800"/>
              <a:t>Pre-configured MLflow tracking server </a:t>
            </a:r>
            <a:endParaRPr sz="1800"/>
          </a:p>
          <a:p>
            <a:pPr indent="-342900">
              <a:buSzPts val="1800"/>
              <a:buChar char="●"/>
            </a:pPr>
            <a:r>
              <a:rPr lang="en" sz="1800"/>
              <a:t>Databricks Workspace &amp; Notebooks UI integration</a:t>
            </a:r>
            <a:endParaRPr sz="1800"/>
          </a:p>
          <a:p>
            <a:pPr indent="-342900">
              <a:buSzPts val="1800"/>
              <a:buChar char="●"/>
            </a:pPr>
            <a:r>
              <a:rPr lang="en" sz="1800"/>
              <a:t>S3, Azure Blob Storage, Google Cloud for artifacts storage</a:t>
            </a:r>
            <a:endParaRPr sz="1800"/>
          </a:p>
          <a:p>
            <a:pPr indent="-342900">
              <a:buSzPts val="1800"/>
              <a:buChar char="●"/>
            </a:pPr>
            <a:r>
              <a:rPr lang="en" sz="1800"/>
              <a:t>Experiments management via role based Access Control Lists (ACLs) </a:t>
            </a:r>
            <a:endParaRPr sz="1800"/>
          </a:p>
        </p:txBody>
      </p:sp>
      <p:pic>
        <p:nvPicPr>
          <p:cNvPr id="4786" name="Google Shape;4786;p360"/>
          <p:cNvPicPr preferRelativeResize="0"/>
          <p:nvPr/>
        </p:nvPicPr>
        <p:blipFill>
          <a:blip r:embed="rId3">
            <a:alphaModFix/>
          </a:blip>
          <a:stretch>
            <a:fillRect/>
          </a:stretch>
        </p:blipFill>
        <p:spPr>
          <a:xfrm>
            <a:off x="4940974" y="2287676"/>
            <a:ext cx="4058050" cy="2282653"/>
          </a:xfrm>
          <a:prstGeom prst="rect">
            <a:avLst/>
          </a:prstGeom>
          <a:noFill/>
          <a:ln>
            <a:noFill/>
          </a:ln>
        </p:spPr>
      </p:pic>
      <p:pic>
        <p:nvPicPr>
          <p:cNvPr id="4787" name="Google Shape;4787;p360"/>
          <p:cNvPicPr preferRelativeResize="0"/>
          <p:nvPr/>
        </p:nvPicPr>
        <p:blipFill>
          <a:blip r:embed="rId4">
            <a:alphaModFix/>
          </a:blip>
          <a:stretch>
            <a:fillRect/>
          </a:stretch>
        </p:blipFill>
        <p:spPr>
          <a:xfrm>
            <a:off x="254750" y="1166526"/>
            <a:ext cx="633950" cy="514025"/>
          </a:xfrm>
          <a:prstGeom prst="rect">
            <a:avLst/>
          </a:prstGeom>
          <a:noFill/>
          <a:ln>
            <a:noFill/>
          </a:ln>
        </p:spPr>
      </p:pic>
    </p:spTree>
    <p:extLst>
      <p:ext uri="{BB962C8B-B14F-4D97-AF65-F5344CB8AC3E}">
        <p14:creationId xmlns:p14="http://schemas.microsoft.com/office/powerpoint/2010/main" val="369110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92"/>
        <p:cNvGrpSpPr/>
        <p:nvPr/>
      </p:nvGrpSpPr>
      <p:grpSpPr>
        <a:xfrm>
          <a:off x="0" y="0"/>
          <a:ext cx="0" cy="0"/>
          <a:chOff x="0" y="0"/>
          <a:chExt cx="0" cy="0"/>
        </a:xfrm>
      </p:grpSpPr>
      <p:sp>
        <p:nvSpPr>
          <p:cNvPr id="4793" name="Google Shape;4793;p361"/>
          <p:cNvSpPr txBox="1">
            <a:spLocks noGrp="1"/>
          </p:cNvSpPr>
          <p:nvPr>
            <p:ph type="title"/>
          </p:nvPr>
        </p:nvSpPr>
        <p:spPr>
          <a:xfrm>
            <a:off x="254760" y="1063625"/>
            <a:ext cx="8560500" cy="857400"/>
          </a:xfrm>
          <a:prstGeom prst="rect">
            <a:avLst/>
          </a:prstGeom>
        </p:spPr>
        <p:txBody>
          <a:bodyPr spcFirstLastPara="1" wrap="square" lIns="91425" tIns="45700" rIns="91425" bIns="45700" anchor="t" anchorCtr="0">
            <a:noAutofit/>
          </a:bodyPr>
          <a:lstStyle/>
          <a:p>
            <a:endParaRPr/>
          </a:p>
        </p:txBody>
      </p:sp>
      <p:sp>
        <p:nvSpPr>
          <p:cNvPr id="4794" name="Google Shape;4794;p361"/>
          <p:cNvSpPr txBox="1">
            <a:spLocks noGrp="1"/>
          </p:cNvSpPr>
          <p:nvPr>
            <p:ph type="body" idx="1"/>
          </p:nvPr>
        </p:nvSpPr>
        <p:spPr>
          <a:xfrm>
            <a:off x="254760" y="2170113"/>
            <a:ext cx="8560500" cy="3394200"/>
          </a:xfrm>
          <a:prstGeom prst="rect">
            <a:avLst/>
          </a:prstGeom>
        </p:spPr>
        <p:txBody>
          <a:bodyPr spcFirstLastPara="1" wrap="square" lIns="91425" tIns="45700" rIns="91425" bIns="45700" anchor="t" anchorCtr="0">
            <a:noAutofit/>
          </a:bodyPr>
          <a:lstStyle/>
          <a:p>
            <a:pPr marL="0" indent="0">
              <a:buNone/>
            </a:pPr>
            <a:endParaRPr/>
          </a:p>
        </p:txBody>
      </p:sp>
      <p:pic>
        <p:nvPicPr>
          <p:cNvPr id="4795" name="Google Shape;4795;p361"/>
          <p:cNvPicPr preferRelativeResize="0"/>
          <p:nvPr/>
        </p:nvPicPr>
        <p:blipFill>
          <a:blip r:embed="rId3">
            <a:alphaModFix/>
          </a:blip>
          <a:stretch>
            <a:fillRect/>
          </a:stretch>
        </p:blipFill>
        <p:spPr>
          <a:xfrm>
            <a:off x="50639" y="857250"/>
            <a:ext cx="9042722" cy="5143500"/>
          </a:xfrm>
          <a:prstGeom prst="rect">
            <a:avLst/>
          </a:prstGeom>
          <a:noFill/>
          <a:ln>
            <a:noFill/>
          </a:ln>
        </p:spPr>
      </p:pic>
    </p:spTree>
    <p:extLst>
      <p:ext uri="{BB962C8B-B14F-4D97-AF65-F5344CB8AC3E}">
        <p14:creationId xmlns:p14="http://schemas.microsoft.com/office/powerpoint/2010/main" val="889287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00"/>
        <p:cNvGrpSpPr/>
        <p:nvPr/>
      </p:nvGrpSpPr>
      <p:grpSpPr>
        <a:xfrm>
          <a:off x="0" y="0"/>
          <a:ext cx="0" cy="0"/>
          <a:chOff x="0" y="0"/>
          <a:chExt cx="0" cy="0"/>
        </a:xfrm>
      </p:grpSpPr>
      <p:sp>
        <p:nvSpPr>
          <p:cNvPr id="4801" name="Google Shape;4801;p362"/>
          <p:cNvSpPr txBox="1">
            <a:spLocks noGrp="1"/>
          </p:cNvSpPr>
          <p:nvPr>
            <p:ph type="title"/>
          </p:nvPr>
        </p:nvSpPr>
        <p:spPr>
          <a:xfrm>
            <a:off x="254760" y="1063625"/>
            <a:ext cx="8560500" cy="857400"/>
          </a:xfrm>
          <a:prstGeom prst="rect">
            <a:avLst/>
          </a:prstGeom>
        </p:spPr>
        <p:txBody>
          <a:bodyPr spcFirstLastPara="1" wrap="square" lIns="91425" tIns="45700" rIns="91425" bIns="45700" anchor="t" anchorCtr="0">
            <a:noAutofit/>
          </a:bodyPr>
          <a:lstStyle/>
          <a:p>
            <a:r>
              <a:rPr lang="en"/>
              <a:t>      Reproducible Projects</a:t>
            </a:r>
            <a:endParaRPr/>
          </a:p>
        </p:txBody>
      </p:sp>
      <p:sp>
        <p:nvSpPr>
          <p:cNvPr id="4802" name="Google Shape;4802;p362"/>
          <p:cNvSpPr txBox="1">
            <a:spLocks noGrp="1"/>
          </p:cNvSpPr>
          <p:nvPr>
            <p:ph type="body" idx="1"/>
          </p:nvPr>
        </p:nvSpPr>
        <p:spPr>
          <a:xfrm>
            <a:off x="254750" y="2170125"/>
            <a:ext cx="6276900" cy="3394200"/>
          </a:xfrm>
          <a:prstGeom prst="rect">
            <a:avLst/>
          </a:prstGeom>
        </p:spPr>
        <p:txBody>
          <a:bodyPr spcFirstLastPara="1" wrap="square" lIns="91425" tIns="45700" rIns="91425" bIns="45700" anchor="t" anchorCtr="0">
            <a:noAutofit/>
          </a:bodyPr>
          <a:lstStyle/>
          <a:p>
            <a:pPr marL="0" indent="0">
              <a:buNone/>
            </a:pPr>
            <a:r>
              <a:rPr lang="en"/>
              <a:t>Build composable projects, </a:t>
            </a:r>
            <a:br>
              <a:rPr lang="en"/>
            </a:br>
            <a:r>
              <a:rPr lang="en"/>
              <a:t>capture dependencies and code </a:t>
            </a:r>
            <a:br>
              <a:rPr lang="en"/>
            </a:br>
            <a:r>
              <a:rPr lang="en"/>
              <a:t>history for reproducible results, </a:t>
            </a:r>
            <a:br>
              <a:rPr lang="en"/>
            </a:br>
            <a:r>
              <a:rPr lang="en"/>
              <a:t>and share projects with peers.</a:t>
            </a:r>
            <a:endParaRPr/>
          </a:p>
          <a:p>
            <a:pPr marL="0" indent="0">
              <a:buNone/>
            </a:pPr>
            <a:endParaRPr/>
          </a:p>
          <a:p>
            <a:pPr marL="0" indent="0">
              <a:buNone/>
            </a:pPr>
            <a:r>
              <a:rPr lang="en" sz="1800" b="1">
                <a:solidFill>
                  <a:srgbClr val="6AA84F"/>
                </a:solidFill>
              </a:rPr>
              <a:t>Managed MLflow Provides:</a:t>
            </a:r>
            <a:endParaRPr sz="1800" b="1">
              <a:solidFill>
                <a:srgbClr val="6AA84F"/>
              </a:solidFill>
            </a:endParaRPr>
          </a:p>
          <a:p>
            <a:pPr indent="-342900">
              <a:buSzPts val="1800"/>
              <a:buChar char="●"/>
            </a:pPr>
            <a:r>
              <a:rPr lang="en" sz="1800"/>
              <a:t>Support for Git, Conda, and </a:t>
            </a:r>
            <a:br>
              <a:rPr lang="en" sz="1800"/>
            </a:br>
            <a:r>
              <a:rPr lang="en" sz="1800"/>
              <a:t>other file storage systems</a:t>
            </a:r>
            <a:endParaRPr sz="1800"/>
          </a:p>
          <a:p>
            <a:pPr indent="-342900">
              <a:buSzPts val="1800"/>
              <a:buChar char="●"/>
            </a:pPr>
            <a:r>
              <a:rPr lang="en" sz="1800"/>
              <a:t>Remote execution via command line as a Databricks Job</a:t>
            </a:r>
            <a:endParaRPr/>
          </a:p>
        </p:txBody>
      </p:sp>
      <p:pic>
        <p:nvPicPr>
          <p:cNvPr id="4803" name="Google Shape;4803;p362"/>
          <p:cNvPicPr preferRelativeResize="0"/>
          <p:nvPr/>
        </p:nvPicPr>
        <p:blipFill>
          <a:blip r:embed="rId3">
            <a:alphaModFix/>
          </a:blip>
          <a:stretch>
            <a:fillRect/>
          </a:stretch>
        </p:blipFill>
        <p:spPr>
          <a:xfrm>
            <a:off x="4940983" y="2297000"/>
            <a:ext cx="4058042" cy="2282650"/>
          </a:xfrm>
          <a:prstGeom prst="rect">
            <a:avLst/>
          </a:prstGeom>
          <a:noFill/>
          <a:ln>
            <a:noFill/>
          </a:ln>
        </p:spPr>
      </p:pic>
      <p:pic>
        <p:nvPicPr>
          <p:cNvPr id="4804" name="Google Shape;4804;p362"/>
          <p:cNvPicPr preferRelativeResize="0"/>
          <p:nvPr/>
        </p:nvPicPr>
        <p:blipFill>
          <a:blip r:embed="rId4">
            <a:alphaModFix/>
          </a:blip>
          <a:stretch>
            <a:fillRect/>
          </a:stretch>
        </p:blipFill>
        <p:spPr>
          <a:xfrm>
            <a:off x="324785" y="1094151"/>
            <a:ext cx="453325" cy="634675"/>
          </a:xfrm>
          <a:prstGeom prst="rect">
            <a:avLst/>
          </a:prstGeom>
          <a:noFill/>
          <a:ln>
            <a:noFill/>
          </a:ln>
        </p:spPr>
      </p:pic>
    </p:spTree>
    <p:extLst>
      <p:ext uri="{BB962C8B-B14F-4D97-AF65-F5344CB8AC3E}">
        <p14:creationId xmlns:p14="http://schemas.microsoft.com/office/powerpoint/2010/main" val="1946146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09"/>
        <p:cNvGrpSpPr/>
        <p:nvPr/>
      </p:nvGrpSpPr>
      <p:grpSpPr>
        <a:xfrm>
          <a:off x="0" y="0"/>
          <a:ext cx="0" cy="0"/>
          <a:chOff x="0" y="0"/>
          <a:chExt cx="0" cy="0"/>
        </a:xfrm>
      </p:grpSpPr>
      <p:pic>
        <p:nvPicPr>
          <p:cNvPr id="4810" name="Google Shape;4810;p363"/>
          <p:cNvPicPr preferRelativeResize="0"/>
          <p:nvPr/>
        </p:nvPicPr>
        <p:blipFill>
          <a:blip r:embed="rId3">
            <a:alphaModFix/>
          </a:blip>
          <a:stretch>
            <a:fillRect/>
          </a:stretch>
        </p:blipFill>
        <p:spPr>
          <a:xfrm>
            <a:off x="1781254" y="857250"/>
            <a:ext cx="5581490" cy="5143498"/>
          </a:xfrm>
          <a:prstGeom prst="rect">
            <a:avLst/>
          </a:prstGeom>
          <a:noFill/>
          <a:ln>
            <a:noFill/>
          </a:ln>
        </p:spPr>
      </p:pic>
    </p:spTree>
    <p:extLst>
      <p:ext uri="{BB962C8B-B14F-4D97-AF65-F5344CB8AC3E}">
        <p14:creationId xmlns:p14="http://schemas.microsoft.com/office/powerpoint/2010/main" val="2654244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15"/>
        <p:cNvGrpSpPr/>
        <p:nvPr/>
      </p:nvGrpSpPr>
      <p:grpSpPr>
        <a:xfrm>
          <a:off x="0" y="0"/>
          <a:ext cx="0" cy="0"/>
          <a:chOff x="0" y="0"/>
          <a:chExt cx="0" cy="0"/>
        </a:xfrm>
      </p:grpSpPr>
      <p:pic>
        <p:nvPicPr>
          <p:cNvPr id="4816" name="Google Shape;4816;p364"/>
          <p:cNvPicPr preferRelativeResize="0"/>
          <p:nvPr/>
        </p:nvPicPr>
        <p:blipFill>
          <a:blip r:embed="rId3">
            <a:alphaModFix/>
          </a:blip>
          <a:stretch>
            <a:fillRect/>
          </a:stretch>
        </p:blipFill>
        <p:spPr>
          <a:xfrm>
            <a:off x="0" y="895350"/>
            <a:ext cx="9144000" cy="5067300"/>
          </a:xfrm>
          <a:prstGeom prst="rect">
            <a:avLst/>
          </a:prstGeom>
          <a:noFill/>
          <a:ln>
            <a:noFill/>
          </a:ln>
        </p:spPr>
      </p:pic>
    </p:spTree>
    <p:extLst>
      <p:ext uri="{BB962C8B-B14F-4D97-AF65-F5344CB8AC3E}">
        <p14:creationId xmlns:p14="http://schemas.microsoft.com/office/powerpoint/2010/main" val="2788123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21"/>
        <p:cNvGrpSpPr/>
        <p:nvPr/>
      </p:nvGrpSpPr>
      <p:grpSpPr>
        <a:xfrm>
          <a:off x="0" y="0"/>
          <a:ext cx="0" cy="0"/>
          <a:chOff x="0" y="0"/>
          <a:chExt cx="0" cy="0"/>
        </a:xfrm>
      </p:grpSpPr>
      <p:sp>
        <p:nvSpPr>
          <p:cNvPr id="4822" name="Google Shape;4822;p365"/>
          <p:cNvSpPr txBox="1">
            <a:spLocks noGrp="1"/>
          </p:cNvSpPr>
          <p:nvPr>
            <p:ph type="title"/>
          </p:nvPr>
        </p:nvSpPr>
        <p:spPr>
          <a:xfrm>
            <a:off x="254760" y="1063625"/>
            <a:ext cx="8560500" cy="857400"/>
          </a:xfrm>
          <a:prstGeom prst="rect">
            <a:avLst/>
          </a:prstGeom>
        </p:spPr>
        <p:txBody>
          <a:bodyPr spcFirstLastPara="1" wrap="square" lIns="91425" tIns="45700" rIns="91425" bIns="45700" anchor="t" anchorCtr="0">
            <a:noAutofit/>
          </a:bodyPr>
          <a:lstStyle/>
          <a:p>
            <a:r>
              <a:rPr lang="en"/>
              <a:t>      Model Deployment</a:t>
            </a:r>
            <a:endParaRPr/>
          </a:p>
        </p:txBody>
      </p:sp>
      <p:sp>
        <p:nvSpPr>
          <p:cNvPr id="4823" name="Google Shape;4823;p365"/>
          <p:cNvSpPr txBox="1">
            <a:spLocks noGrp="1"/>
          </p:cNvSpPr>
          <p:nvPr>
            <p:ph type="body" idx="1"/>
          </p:nvPr>
        </p:nvSpPr>
        <p:spPr>
          <a:xfrm>
            <a:off x="254750" y="2170125"/>
            <a:ext cx="6739200" cy="3394200"/>
          </a:xfrm>
          <a:prstGeom prst="rect">
            <a:avLst/>
          </a:prstGeom>
        </p:spPr>
        <p:txBody>
          <a:bodyPr spcFirstLastPara="1" wrap="square" lIns="91425" tIns="45700" rIns="91425" bIns="45700" anchor="t" anchorCtr="0">
            <a:noAutofit/>
          </a:bodyPr>
          <a:lstStyle/>
          <a:p>
            <a:pPr marL="0" indent="0">
              <a:buNone/>
            </a:pPr>
            <a:r>
              <a:rPr lang="en"/>
              <a:t>Quickly deploy models to any </a:t>
            </a:r>
            <a:br>
              <a:rPr lang="en"/>
            </a:br>
            <a:r>
              <a:rPr lang="en"/>
              <a:t>platform based on your needs, </a:t>
            </a:r>
            <a:br>
              <a:rPr lang="en"/>
            </a:br>
            <a:r>
              <a:rPr lang="en"/>
              <a:t>locally or in the cloud, from </a:t>
            </a:r>
            <a:br>
              <a:rPr lang="en"/>
            </a:br>
            <a:r>
              <a:rPr lang="en"/>
              <a:t>experimentation to production.</a:t>
            </a:r>
            <a:endParaRPr/>
          </a:p>
          <a:p>
            <a:pPr marL="0" indent="0">
              <a:buNone/>
            </a:pPr>
            <a:endParaRPr/>
          </a:p>
          <a:p>
            <a:pPr marL="0" indent="0">
              <a:buClr>
                <a:schemeClr val="dk1"/>
              </a:buClr>
              <a:buSzPts val="1100"/>
              <a:buNone/>
            </a:pPr>
            <a:r>
              <a:rPr lang="en" sz="1800" b="1">
                <a:solidFill>
                  <a:srgbClr val="6AA84F"/>
                </a:solidFill>
              </a:rPr>
              <a:t>Managed MLflow Supports:</a:t>
            </a:r>
            <a:endParaRPr sz="1800" b="1">
              <a:solidFill>
                <a:srgbClr val="6AA84F"/>
              </a:solidFill>
            </a:endParaRPr>
          </a:p>
          <a:p>
            <a:pPr indent="-342900">
              <a:buSzPts val="1800"/>
              <a:buChar char="●"/>
            </a:pPr>
            <a:r>
              <a:rPr lang="en" sz="1800"/>
              <a:t>Databricks Jobs and Clusters for </a:t>
            </a:r>
            <a:br>
              <a:rPr lang="en" sz="1800"/>
            </a:br>
            <a:r>
              <a:rPr lang="en" sz="1800"/>
              <a:t>Production Model Operations</a:t>
            </a:r>
            <a:endParaRPr sz="1800"/>
          </a:p>
          <a:p>
            <a:pPr indent="-342900">
              <a:buSzPts val="1800"/>
              <a:buChar char="●"/>
            </a:pPr>
            <a:r>
              <a:rPr lang="en" sz="1800"/>
              <a:t>Batch inference on Databricks (Apache Spark)</a:t>
            </a:r>
            <a:endParaRPr sz="1800"/>
          </a:p>
          <a:p>
            <a:pPr indent="-342900">
              <a:buSzPts val="1800"/>
              <a:buChar char="●"/>
            </a:pPr>
            <a:r>
              <a:rPr lang="en" sz="1800"/>
              <a:t>REST endpoints via Docker containers, Azure ML, or SageMaker</a:t>
            </a:r>
            <a:endParaRPr sz="1800"/>
          </a:p>
        </p:txBody>
      </p:sp>
      <p:pic>
        <p:nvPicPr>
          <p:cNvPr id="4824" name="Google Shape;4824;p365"/>
          <p:cNvPicPr preferRelativeResize="0"/>
          <p:nvPr/>
        </p:nvPicPr>
        <p:blipFill>
          <a:blip r:embed="rId3">
            <a:alphaModFix/>
          </a:blip>
          <a:stretch>
            <a:fillRect/>
          </a:stretch>
        </p:blipFill>
        <p:spPr>
          <a:xfrm>
            <a:off x="274075" y="1150801"/>
            <a:ext cx="554750" cy="636500"/>
          </a:xfrm>
          <a:prstGeom prst="rect">
            <a:avLst/>
          </a:prstGeom>
          <a:noFill/>
          <a:ln>
            <a:noFill/>
          </a:ln>
        </p:spPr>
      </p:pic>
      <p:pic>
        <p:nvPicPr>
          <p:cNvPr id="4825" name="Google Shape;4825;p365"/>
          <p:cNvPicPr preferRelativeResize="0"/>
          <p:nvPr/>
        </p:nvPicPr>
        <p:blipFill>
          <a:blip r:embed="rId4">
            <a:alphaModFix/>
          </a:blip>
          <a:stretch>
            <a:fillRect/>
          </a:stretch>
        </p:blipFill>
        <p:spPr>
          <a:xfrm>
            <a:off x="4940975" y="2287673"/>
            <a:ext cx="4058050" cy="2282653"/>
          </a:xfrm>
          <a:prstGeom prst="rect">
            <a:avLst/>
          </a:prstGeom>
          <a:noFill/>
          <a:ln>
            <a:noFill/>
          </a:ln>
        </p:spPr>
      </p:pic>
    </p:spTree>
    <p:extLst>
      <p:ext uri="{BB962C8B-B14F-4D97-AF65-F5344CB8AC3E}">
        <p14:creationId xmlns:p14="http://schemas.microsoft.com/office/powerpoint/2010/main" val="40937004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30"/>
        <p:cNvGrpSpPr/>
        <p:nvPr/>
      </p:nvGrpSpPr>
      <p:grpSpPr>
        <a:xfrm>
          <a:off x="0" y="0"/>
          <a:ext cx="0" cy="0"/>
          <a:chOff x="0" y="0"/>
          <a:chExt cx="0" cy="0"/>
        </a:xfrm>
      </p:grpSpPr>
      <p:sp>
        <p:nvSpPr>
          <p:cNvPr id="4831" name="Google Shape;4831;p366"/>
          <p:cNvSpPr txBox="1"/>
          <p:nvPr/>
        </p:nvSpPr>
        <p:spPr>
          <a:xfrm>
            <a:off x="5289299" y="2941449"/>
            <a:ext cx="2486100" cy="733800"/>
          </a:xfrm>
          <a:prstGeom prst="rect">
            <a:avLst/>
          </a:prstGeom>
          <a:noFill/>
          <a:ln>
            <a:noFill/>
          </a:ln>
        </p:spPr>
        <p:txBody>
          <a:bodyPr spcFirstLastPara="1" wrap="square" lIns="91425" tIns="91425" rIns="91425" bIns="91425" anchor="ctr" anchorCtr="0">
            <a:noAutofit/>
          </a:bodyPr>
          <a:lstStyle/>
          <a:p>
            <a:pPr fontAlgn="auto">
              <a:lnSpc>
                <a:spcPct val="115000"/>
              </a:lnSpc>
              <a:spcBef>
                <a:spcPts val="0"/>
              </a:spcBef>
              <a:spcAft>
                <a:spcPts val="0"/>
              </a:spcAft>
              <a:buClr>
                <a:srgbClr val="000000"/>
              </a:buClr>
            </a:pPr>
            <a:r>
              <a:rPr lang="en" sz="1400" kern="0">
                <a:solidFill>
                  <a:srgbClr val="FFFFFF"/>
                </a:solidFill>
                <a:latin typeface="Source Sans Pro"/>
                <a:ea typeface="Source Sans Pro"/>
                <a:cs typeface="Source Sans Pro"/>
                <a:sym typeface="Source Sans Pro"/>
              </a:rPr>
              <a:t>Track Experiments</a:t>
            </a:r>
            <a:endParaRPr sz="1400" kern="0">
              <a:solidFill>
                <a:srgbClr val="FFFFFF"/>
              </a:solidFill>
              <a:latin typeface="Source Sans Pro"/>
              <a:ea typeface="Source Sans Pro"/>
              <a:cs typeface="Source Sans Pro"/>
              <a:sym typeface="Source Sans Pro"/>
            </a:endParaRPr>
          </a:p>
          <a:p>
            <a:pPr fontAlgn="auto">
              <a:lnSpc>
                <a:spcPct val="115000"/>
              </a:lnSpc>
              <a:spcBef>
                <a:spcPts val="0"/>
              </a:spcBef>
              <a:spcAft>
                <a:spcPts val="0"/>
              </a:spcAft>
              <a:buClr>
                <a:srgbClr val="000000"/>
              </a:buClr>
            </a:pPr>
            <a:r>
              <a:rPr lang="en" sz="1400" kern="0">
                <a:solidFill>
                  <a:srgbClr val="FFFFFF"/>
                </a:solidFill>
                <a:latin typeface="Source Sans Pro"/>
                <a:ea typeface="Source Sans Pro"/>
                <a:cs typeface="Source Sans Pro"/>
                <a:sym typeface="Source Sans Pro"/>
              </a:rPr>
              <a:t>Reproduce experiments</a:t>
            </a:r>
            <a:endParaRPr sz="1400" kern="0">
              <a:solidFill>
                <a:srgbClr val="FFFFFF"/>
              </a:solidFill>
              <a:latin typeface="Source Sans Pro"/>
              <a:ea typeface="Source Sans Pro"/>
              <a:cs typeface="Source Sans Pro"/>
              <a:sym typeface="Source Sans Pro"/>
            </a:endParaRPr>
          </a:p>
        </p:txBody>
      </p:sp>
      <p:sp>
        <p:nvSpPr>
          <p:cNvPr id="4832" name="Google Shape;4832;p366"/>
          <p:cNvSpPr/>
          <p:nvPr/>
        </p:nvSpPr>
        <p:spPr>
          <a:xfrm>
            <a:off x="2632566" y="2629414"/>
            <a:ext cx="2346000" cy="22644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cxnSp>
        <p:nvCxnSpPr>
          <p:cNvPr id="4833" name="Google Shape;4833;p366"/>
          <p:cNvCxnSpPr/>
          <p:nvPr/>
        </p:nvCxnSpPr>
        <p:spPr>
          <a:xfrm flipH="1">
            <a:off x="4851843" y="2983924"/>
            <a:ext cx="286500" cy="156900"/>
          </a:xfrm>
          <a:prstGeom prst="straightConnector1">
            <a:avLst/>
          </a:prstGeom>
          <a:noFill/>
          <a:ln w="19050" cap="flat" cmpd="sng">
            <a:solidFill>
              <a:schemeClr val="accent1"/>
            </a:solidFill>
            <a:prstDash val="solid"/>
            <a:round/>
            <a:headEnd type="oval" w="med" len="med"/>
            <a:tailEnd type="none" w="sm" len="sm"/>
          </a:ln>
        </p:spPr>
      </p:cxnSp>
      <p:sp>
        <p:nvSpPr>
          <p:cNvPr id="4834" name="Google Shape;4834;p366"/>
          <p:cNvSpPr txBox="1"/>
          <p:nvPr/>
        </p:nvSpPr>
        <p:spPr>
          <a:xfrm>
            <a:off x="5023197" y="2569274"/>
            <a:ext cx="2004600" cy="669600"/>
          </a:xfrm>
          <a:prstGeom prst="rect">
            <a:avLst/>
          </a:prstGeom>
          <a:noFill/>
          <a:ln>
            <a:noFill/>
          </a:ln>
        </p:spPr>
        <p:txBody>
          <a:bodyPr spcFirstLastPara="1" wrap="square" lIns="91425" tIns="91425" rIns="91425" bIns="91425" anchor="t" anchorCtr="0">
            <a:noAutofit/>
          </a:bodyPr>
          <a:lstStyle/>
          <a:p>
            <a:pPr algn="r" fontAlgn="auto">
              <a:lnSpc>
                <a:spcPct val="115000"/>
              </a:lnSpc>
              <a:spcBef>
                <a:spcPts val="0"/>
              </a:spcBef>
              <a:spcAft>
                <a:spcPts val="0"/>
              </a:spcAft>
              <a:buClr>
                <a:srgbClr val="000000"/>
              </a:buClr>
            </a:pPr>
            <a:r>
              <a:rPr lang="en" kern="0">
                <a:solidFill>
                  <a:srgbClr val="FFFFFF"/>
                </a:solidFill>
                <a:latin typeface="Source Sans Pro SemiBold"/>
                <a:ea typeface="Source Sans Pro SemiBold"/>
                <a:cs typeface="Source Sans Pro SemiBold"/>
                <a:sym typeface="Source Sans Pro SemiBold"/>
              </a:rPr>
              <a:t>Build Model</a:t>
            </a:r>
            <a:endParaRPr kern="0">
              <a:solidFill>
                <a:srgbClr val="FFFFFF"/>
              </a:solidFill>
              <a:latin typeface="Source Sans Pro SemiBold"/>
              <a:ea typeface="Source Sans Pro SemiBold"/>
              <a:cs typeface="Source Sans Pro SemiBold"/>
              <a:sym typeface="Source Sans Pro SemiBold"/>
            </a:endParaRPr>
          </a:p>
        </p:txBody>
      </p:sp>
      <p:cxnSp>
        <p:nvCxnSpPr>
          <p:cNvPr id="4835" name="Google Shape;4835;p366"/>
          <p:cNvCxnSpPr/>
          <p:nvPr/>
        </p:nvCxnSpPr>
        <p:spPr>
          <a:xfrm rot="10800000">
            <a:off x="3794249" y="4798315"/>
            <a:ext cx="0" cy="359100"/>
          </a:xfrm>
          <a:prstGeom prst="straightConnector1">
            <a:avLst/>
          </a:prstGeom>
          <a:noFill/>
          <a:ln w="19050" cap="flat" cmpd="sng">
            <a:solidFill>
              <a:srgbClr val="1155CC"/>
            </a:solidFill>
            <a:prstDash val="solid"/>
            <a:round/>
            <a:headEnd type="oval" w="med" len="med"/>
            <a:tailEnd type="none" w="sm" len="sm"/>
          </a:ln>
        </p:spPr>
      </p:cxnSp>
      <p:sp>
        <p:nvSpPr>
          <p:cNvPr id="4836" name="Google Shape;4836;p366"/>
          <p:cNvSpPr txBox="1"/>
          <p:nvPr/>
        </p:nvSpPr>
        <p:spPr>
          <a:xfrm>
            <a:off x="-221950" y="2841975"/>
            <a:ext cx="2486100" cy="733800"/>
          </a:xfrm>
          <a:prstGeom prst="rect">
            <a:avLst/>
          </a:prstGeom>
          <a:noFill/>
          <a:ln>
            <a:noFill/>
          </a:ln>
        </p:spPr>
        <p:txBody>
          <a:bodyPr spcFirstLastPara="1" wrap="square" lIns="91425" tIns="91425" rIns="91425" bIns="91425" anchor="ctr" anchorCtr="0">
            <a:noAutofit/>
          </a:bodyPr>
          <a:lstStyle/>
          <a:p>
            <a:pPr algn="r" fontAlgn="auto">
              <a:lnSpc>
                <a:spcPct val="115000"/>
              </a:lnSpc>
              <a:spcBef>
                <a:spcPts val="0"/>
              </a:spcBef>
              <a:spcAft>
                <a:spcPts val="0"/>
              </a:spcAft>
              <a:buClr>
                <a:srgbClr val="000000"/>
              </a:buClr>
            </a:pPr>
            <a:r>
              <a:rPr lang="en" sz="1400" kern="0">
                <a:solidFill>
                  <a:srgbClr val="FFFFFF"/>
                </a:solidFill>
                <a:latin typeface="Source Sans Pro"/>
                <a:ea typeface="Source Sans Pro"/>
                <a:cs typeface="Source Sans Pro"/>
                <a:sym typeface="Source Sans Pro"/>
              </a:rPr>
              <a:t>Feed data to Models</a:t>
            </a:r>
            <a:endParaRPr sz="1400" kern="0">
              <a:solidFill>
                <a:srgbClr val="FFFFFF"/>
              </a:solidFill>
              <a:latin typeface="Source Sans Pro"/>
              <a:ea typeface="Source Sans Pro"/>
              <a:cs typeface="Source Sans Pro"/>
              <a:sym typeface="Source Sans Pro"/>
            </a:endParaRPr>
          </a:p>
          <a:p>
            <a:pPr algn="r" fontAlgn="auto">
              <a:lnSpc>
                <a:spcPct val="115000"/>
              </a:lnSpc>
              <a:spcBef>
                <a:spcPts val="0"/>
              </a:spcBef>
              <a:spcAft>
                <a:spcPts val="0"/>
              </a:spcAft>
              <a:buClr>
                <a:srgbClr val="000000"/>
              </a:buClr>
            </a:pPr>
            <a:r>
              <a:rPr lang="en" sz="1400" kern="0">
                <a:solidFill>
                  <a:srgbClr val="FFFFFF"/>
                </a:solidFill>
                <a:latin typeface="Source Sans Pro"/>
                <a:ea typeface="Source Sans Pro"/>
                <a:cs typeface="Source Sans Pro"/>
                <a:sym typeface="Source Sans Pro"/>
              </a:rPr>
              <a:t>Enrich data in experiments</a:t>
            </a:r>
            <a:endParaRPr sz="1400" kern="0">
              <a:solidFill>
                <a:srgbClr val="FFFFFF"/>
              </a:solidFill>
              <a:latin typeface="Source Sans Pro"/>
              <a:ea typeface="Source Sans Pro"/>
              <a:cs typeface="Source Sans Pro"/>
              <a:sym typeface="Source Sans Pro"/>
            </a:endParaRPr>
          </a:p>
        </p:txBody>
      </p:sp>
      <p:grpSp>
        <p:nvGrpSpPr>
          <p:cNvPr id="4837" name="Google Shape;4837;p366"/>
          <p:cNvGrpSpPr/>
          <p:nvPr/>
        </p:nvGrpSpPr>
        <p:grpSpPr>
          <a:xfrm>
            <a:off x="609799" y="2507251"/>
            <a:ext cx="2203432" cy="781475"/>
            <a:chOff x="1524199" y="1381525"/>
            <a:chExt cx="2203432" cy="781475"/>
          </a:xfrm>
        </p:grpSpPr>
        <p:cxnSp>
          <p:nvCxnSpPr>
            <p:cNvPr id="4838" name="Google Shape;4838;p366"/>
            <p:cNvCxnSpPr/>
            <p:nvPr/>
          </p:nvCxnSpPr>
          <p:spPr>
            <a:xfrm>
              <a:off x="3294131" y="1910700"/>
              <a:ext cx="433500" cy="252300"/>
            </a:xfrm>
            <a:prstGeom prst="straightConnector1">
              <a:avLst/>
            </a:prstGeom>
            <a:noFill/>
            <a:ln w="19050" cap="flat" cmpd="sng">
              <a:solidFill>
                <a:srgbClr val="6FA8DC"/>
              </a:solidFill>
              <a:prstDash val="solid"/>
              <a:round/>
              <a:headEnd type="oval" w="med" len="med"/>
              <a:tailEnd type="none" w="sm" len="sm"/>
            </a:ln>
          </p:spPr>
        </p:cxnSp>
        <p:sp>
          <p:nvSpPr>
            <p:cNvPr id="4839" name="Google Shape;4839;p366"/>
            <p:cNvSpPr txBox="1"/>
            <p:nvPr/>
          </p:nvSpPr>
          <p:spPr>
            <a:xfrm>
              <a:off x="1524199" y="1381525"/>
              <a:ext cx="1651800" cy="669600"/>
            </a:xfrm>
            <a:prstGeom prst="rect">
              <a:avLst/>
            </a:prstGeom>
            <a:noFill/>
            <a:ln>
              <a:noFill/>
            </a:ln>
          </p:spPr>
          <p:txBody>
            <a:bodyPr spcFirstLastPara="1" wrap="square" lIns="91425" tIns="91425" rIns="91425" bIns="91425" anchor="t" anchorCtr="0">
              <a:noAutofit/>
            </a:bodyPr>
            <a:lstStyle/>
            <a:p>
              <a:pPr algn="r" fontAlgn="auto">
                <a:lnSpc>
                  <a:spcPct val="115000"/>
                </a:lnSpc>
                <a:spcBef>
                  <a:spcPts val="0"/>
                </a:spcBef>
                <a:spcAft>
                  <a:spcPts val="0"/>
                </a:spcAft>
                <a:buClr>
                  <a:srgbClr val="000000"/>
                </a:buClr>
              </a:pPr>
              <a:r>
                <a:rPr lang="en" kern="0">
                  <a:solidFill>
                    <a:srgbClr val="FFFFFF"/>
                  </a:solidFill>
                  <a:latin typeface="Source Sans Pro SemiBold"/>
                  <a:ea typeface="Source Sans Pro SemiBold"/>
                  <a:cs typeface="Source Sans Pro SemiBold"/>
                  <a:sym typeface="Source Sans Pro SemiBold"/>
                </a:rPr>
                <a:t>Prep Data</a:t>
              </a:r>
              <a:endParaRPr kern="0">
                <a:solidFill>
                  <a:srgbClr val="FFFFFF"/>
                </a:solidFill>
                <a:latin typeface="Source Sans Pro SemiBold"/>
                <a:ea typeface="Source Sans Pro SemiBold"/>
                <a:cs typeface="Source Sans Pro SemiBold"/>
                <a:sym typeface="Source Sans Pro SemiBold"/>
              </a:endParaRPr>
            </a:p>
          </p:txBody>
        </p:sp>
      </p:grpSp>
      <p:sp>
        <p:nvSpPr>
          <p:cNvPr id="4840" name="Google Shape;4840;p366"/>
          <p:cNvSpPr txBox="1"/>
          <p:nvPr/>
        </p:nvSpPr>
        <p:spPr>
          <a:xfrm>
            <a:off x="-735850" y="3347175"/>
            <a:ext cx="3000000" cy="543300"/>
          </a:xfrm>
          <a:prstGeom prst="rect">
            <a:avLst/>
          </a:prstGeom>
          <a:noFill/>
          <a:ln>
            <a:noFill/>
          </a:ln>
        </p:spPr>
        <p:txBody>
          <a:bodyPr spcFirstLastPara="1" wrap="square" lIns="91425" tIns="91425" rIns="91425" bIns="91425" anchor="ctr" anchorCtr="0">
            <a:noAutofit/>
          </a:bodyPr>
          <a:lstStyle/>
          <a:p>
            <a:pPr algn="r" fontAlgn="auto">
              <a:lnSpc>
                <a:spcPct val="115000"/>
              </a:lnSpc>
              <a:spcBef>
                <a:spcPts val="0"/>
              </a:spcBef>
              <a:spcAft>
                <a:spcPts val="0"/>
              </a:spcAft>
              <a:buClr>
                <a:srgbClr val="000000"/>
              </a:buClr>
            </a:pPr>
            <a:r>
              <a:rPr lang="en" sz="1400" kern="0">
                <a:solidFill>
                  <a:srgbClr val="19A1B3"/>
                </a:solidFill>
                <a:latin typeface="Source Sans Pro"/>
                <a:ea typeface="Source Sans Pro"/>
                <a:cs typeface="Source Sans Pro"/>
                <a:sym typeface="Source Sans Pro"/>
              </a:rPr>
              <a:t>Delta Lake</a:t>
            </a:r>
            <a:endParaRPr sz="1400" kern="0">
              <a:solidFill>
                <a:srgbClr val="19A1B3"/>
              </a:solidFill>
              <a:latin typeface="Source Sans Pro"/>
              <a:ea typeface="Source Sans Pro"/>
              <a:cs typeface="Source Sans Pro"/>
              <a:sym typeface="Source Sans Pro"/>
            </a:endParaRPr>
          </a:p>
        </p:txBody>
      </p:sp>
      <p:sp>
        <p:nvSpPr>
          <p:cNvPr id="4841" name="Google Shape;4841;p366"/>
          <p:cNvSpPr txBox="1"/>
          <p:nvPr/>
        </p:nvSpPr>
        <p:spPr>
          <a:xfrm>
            <a:off x="5294724" y="3303299"/>
            <a:ext cx="3202800" cy="804300"/>
          </a:xfrm>
          <a:prstGeom prst="rect">
            <a:avLst/>
          </a:prstGeom>
          <a:noFill/>
          <a:ln>
            <a:noFill/>
          </a:ln>
        </p:spPr>
        <p:txBody>
          <a:bodyPr spcFirstLastPara="1" wrap="square" lIns="91425" tIns="91425" rIns="91425" bIns="91425" anchor="ctr" anchorCtr="0">
            <a:noAutofit/>
          </a:bodyPr>
          <a:lstStyle/>
          <a:p>
            <a:pPr fontAlgn="auto">
              <a:lnSpc>
                <a:spcPct val="115000"/>
              </a:lnSpc>
              <a:spcBef>
                <a:spcPts val="0"/>
              </a:spcBef>
              <a:spcAft>
                <a:spcPts val="0"/>
              </a:spcAft>
              <a:buClr>
                <a:srgbClr val="000000"/>
              </a:buClr>
            </a:pPr>
            <a:endParaRPr sz="1400" kern="0">
              <a:solidFill>
                <a:srgbClr val="19A1B3"/>
              </a:solidFill>
              <a:latin typeface="Source Sans Pro"/>
              <a:ea typeface="Source Sans Pro"/>
              <a:cs typeface="Source Sans Pro"/>
              <a:sym typeface="Source Sans Pro"/>
            </a:endParaRPr>
          </a:p>
          <a:p>
            <a:pPr fontAlgn="auto">
              <a:lnSpc>
                <a:spcPct val="115000"/>
              </a:lnSpc>
              <a:spcBef>
                <a:spcPts val="0"/>
              </a:spcBef>
              <a:spcAft>
                <a:spcPts val="0"/>
              </a:spcAft>
              <a:buClr>
                <a:srgbClr val="000000"/>
              </a:buClr>
              <a:buSzPts val="1100"/>
            </a:pPr>
            <a:r>
              <a:rPr lang="en" sz="1400" kern="0">
                <a:solidFill>
                  <a:srgbClr val="19A1B3"/>
                </a:solidFill>
                <a:latin typeface="Source Sans Pro"/>
                <a:ea typeface="Source Sans Pro"/>
                <a:cs typeface="Source Sans Pro"/>
                <a:sym typeface="Source Sans Pro"/>
              </a:rPr>
              <a:t>Databricks Runtime for ML</a:t>
            </a:r>
            <a:endParaRPr sz="1400" kern="0">
              <a:solidFill>
                <a:srgbClr val="19A1B3"/>
              </a:solidFill>
              <a:latin typeface="Source Sans Pro"/>
              <a:ea typeface="Source Sans Pro"/>
              <a:cs typeface="Source Sans Pro"/>
              <a:sym typeface="Source Sans Pro"/>
            </a:endParaRPr>
          </a:p>
          <a:p>
            <a:pPr fontAlgn="auto">
              <a:lnSpc>
                <a:spcPct val="115000"/>
              </a:lnSpc>
              <a:spcBef>
                <a:spcPts val="0"/>
              </a:spcBef>
              <a:spcAft>
                <a:spcPts val="0"/>
              </a:spcAft>
              <a:buClr>
                <a:srgbClr val="000000"/>
              </a:buClr>
            </a:pPr>
            <a:r>
              <a:rPr lang="en" sz="1400" kern="0">
                <a:solidFill>
                  <a:srgbClr val="19A1B3"/>
                </a:solidFill>
                <a:latin typeface="Source Sans Pro"/>
                <a:ea typeface="Source Sans Pro"/>
                <a:cs typeface="Source Sans Pro"/>
                <a:sym typeface="Source Sans Pro"/>
              </a:rPr>
              <a:t>MLflow Project &amp; Tracking</a:t>
            </a:r>
            <a:endParaRPr sz="1400" kern="0">
              <a:solidFill>
                <a:srgbClr val="19A1B3"/>
              </a:solidFill>
              <a:latin typeface="Source Sans Pro"/>
              <a:ea typeface="Source Sans Pro"/>
              <a:cs typeface="Source Sans Pro"/>
              <a:sym typeface="Source Sans Pro"/>
            </a:endParaRPr>
          </a:p>
        </p:txBody>
      </p:sp>
      <p:sp>
        <p:nvSpPr>
          <p:cNvPr id="4842" name="Google Shape;4842;p366"/>
          <p:cNvSpPr txBox="1"/>
          <p:nvPr/>
        </p:nvSpPr>
        <p:spPr>
          <a:xfrm>
            <a:off x="1090975" y="4909900"/>
            <a:ext cx="2486100" cy="733800"/>
          </a:xfrm>
          <a:prstGeom prst="rect">
            <a:avLst/>
          </a:prstGeom>
          <a:noFill/>
          <a:ln>
            <a:noFill/>
          </a:ln>
        </p:spPr>
        <p:txBody>
          <a:bodyPr spcFirstLastPara="1" wrap="square" lIns="91425" tIns="91425" rIns="91425" bIns="91425" anchor="ctr" anchorCtr="0">
            <a:noAutofit/>
          </a:bodyPr>
          <a:lstStyle/>
          <a:p>
            <a:pPr fontAlgn="auto">
              <a:lnSpc>
                <a:spcPct val="115000"/>
              </a:lnSpc>
              <a:spcBef>
                <a:spcPts val="0"/>
              </a:spcBef>
              <a:spcAft>
                <a:spcPts val="0"/>
              </a:spcAft>
              <a:buClr>
                <a:srgbClr val="000000"/>
              </a:buClr>
            </a:pPr>
            <a:r>
              <a:rPr lang="en" sz="1400" kern="0">
                <a:solidFill>
                  <a:srgbClr val="FFFFFF"/>
                </a:solidFill>
                <a:latin typeface="Source Sans Pro"/>
                <a:ea typeface="Source Sans Pro"/>
                <a:cs typeface="Source Sans Pro"/>
                <a:sym typeface="Source Sans Pro"/>
              </a:rPr>
              <a:t>Integrate with multiple clouds</a:t>
            </a:r>
            <a:endParaRPr sz="1400" kern="0">
              <a:solidFill>
                <a:srgbClr val="FFFFFF"/>
              </a:solidFill>
              <a:latin typeface="Source Sans Pro"/>
              <a:ea typeface="Source Sans Pro"/>
              <a:cs typeface="Source Sans Pro"/>
              <a:sym typeface="Source Sans Pro"/>
            </a:endParaRPr>
          </a:p>
          <a:p>
            <a:pPr fontAlgn="auto">
              <a:lnSpc>
                <a:spcPct val="115000"/>
              </a:lnSpc>
              <a:spcBef>
                <a:spcPts val="0"/>
              </a:spcBef>
              <a:spcAft>
                <a:spcPts val="0"/>
              </a:spcAft>
              <a:buClr>
                <a:srgbClr val="000000"/>
              </a:buClr>
            </a:pPr>
            <a:r>
              <a:rPr lang="en" sz="1400" kern="0">
                <a:solidFill>
                  <a:srgbClr val="FFFFFF"/>
                </a:solidFill>
                <a:latin typeface="Source Sans Pro"/>
                <a:ea typeface="Source Sans Pro"/>
                <a:cs typeface="Source Sans Pro"/>
                <a:sym typeface="Source Sans Pro"/>
              </a:rPr>
              <a:t>Manage and monitor models</a:t>
            </a:r>
            <a:endParaRPr sz="1400" kern="0">
              <a:solidFill>
                <a:srgbClr val="FFFFFF"/>
              </a:solidFill>
              <a:latin typeface="Source Sans Pro"/>
              <a:ea typeface="Source Sans Pro"/>
              <a:cs typeface="Source Sans Pro"/>
              <a:sym typeface="Source Sans Pro"/>
            </a:endParaRPr>
          </a:p>
        </p:txBody>
      </p:sp>
      <p:sp>
        <p:nvSpPr>
          <p:cNvPr id="4843" name="Google Shape;4843;p366"/>
          <p:cNvSpPr txBox="1"/>
          <p:nvPr/>
        </p:nvSpPr>
        <p:spPr>
          <a:xfrm>
            <a:off x="1091375" y="5457680"/>
            <a:ext cx="2486100" cy="401100"/>
          </a:xfrm>
          <a:prstGeom prst="rect">
            <a:avLst/>
          </a:prstGeom>
          <a:noFill/>
          <a:ln>
            <a:noFill/>
          </a:ln>
        </p:spPr>
        <p:txBody>
          <a:bodyPr spcFirstLastPara="1" wrap="square" lIns="91425" tIns="91425" rIns="91425" bIns="91425" anchor="ctr" anchorCtr="0">
            <a:noAutofit/>
          </a:bodyPr>
          <a:lstStyle/>
          <a:p>
            <a:pPr fontAlgn="auto">
              <a:lnSpc>
                <a:spcPct val="115000"/>
              </a:lnSpc>
              <a:spcBef>
                <a:spcPts val="0"/>
              </a:spcBef>
              <a:spcAft>
                <a:spcPts val="0"/>
              </a:spcAft>
              <a:buClr>
                <a:srgbClr val="000000"/>
              </a:buClr>
            </a:pPr>
            <a:r>
              <a:rPr lang="en" sz="1400" kern="0">
                <a:solidFill>
                  <a:srgbClr val="19A1B3"/>
                </a:solidFill>
                <a:latin typeface="Source Sans Pro"/>
                <a:ea typeface="Source Sans Pro"/>
                <a:cs typeface="Source Sans Pro"/>
                <a:sym typeface="Source Sans Pro"/>
              </a:rPr>
              <a:t>MLflow Models</a:t>
            </a:r>
            <a:endParaRPr sz="1400" kern="0">
              <a:solidFill>
                <a:srgbClr val="19A1B3"/>
              </a:solidFill>
              <a:latin typeface="Source Sans Pro"/>
              <a:ea typeface="Source Sans Pro"/>
              <a:cs typeface="Source Sans Pro"/>
              <a:sym typeface="Source Sans Pro"/>
            </a:endParaRPr>
          </a:p>
        </p:txBody>
      </p:sp>
      <p:sp>
        <p:nvSpPr>
          <p:cNvPr id="4844" name="Google Shape;4844;p366"/>
          <p:cNvSpPr txBox="1"/>
          <p:nvPr/>
        </p:nvSpPr>
        <p:spPr>
          <a:xfrm>
            <a:off x="834175" y="4569250"/>
            <a:ext cx="2207100" cy="669600"/>
          </a:xfrm>
          <a:prstGeom prst="rect">
            <a:avLst/>
          </a:prstGeom>
          <a:noFill/>
          <a:ln>
            <a:noFill/>
          </a:ln>
        </p:spPr>
        <p:txBody>
          <a:bodyPr spcFirstLastPara="1" wrap="square" lIns="91425" tIns="91425" rIns="91425" bIns="91425" anchor="t" anchorCtr="0">
            <a:noAutofit/>
          </a:bodyPr>
          <a:lstStyle/>
          <a:p>
            <a:pPr algn="r" fontAlgn="auto">
              <a:lnSpc>
                <a:spcPct val="115000"/>
              </a:lnSpc>
              <a:spcBef>
                <a:spcPts val="0"/>
              </a:spcBef>
              <a:spcAft>
                <a:spcPts val="0"/>
              </a:spcAft>
              <a:buClr>
                <a:srgbClr val="000000"/>
              </a:buClr>
            </a:pPr>
            <a:r>
              <a:rPr lang="en" kern="0">
                <a:solidFill>
                  <a:srgbClr val="FFFFFF"/>
                </a:solidFill>
                <a:latin typeface="Source Sans Pro SemiBold"/>
                <a:ea typeface="Source Sans Pro SemiBold"/>
                <a:cs typeface="Source Sans Pro SemiBold"/>
                <a:sym typeface="Source Sans Pro SemiBold"/>
              </a:rPr>
              <a:t>Deploy Model</a:t>
            </a:r>
            <a:endParaRPr kern="0">
              <a:solidFill>
                <a:srgbClr val="FFFFFF"/>
              </a:solidFill>
              <a:latin typeface="Source Sans Pro SemiBold"/>
              <a:ea typeface="Source Sans Pro SemiBold"/>
              <a:cs typeface="Source Sans Pro SemiBold"/>
              <a:sym typeface="Source Sans Pro SemiBold"/>
            </a:endParaRPr>
          </a:p>
          <a:p>
            <a:pPr algn="ctr" fontAlgn="auto">
              <a:lnSpc>
                <a:spcPct val="115000"/>
              </a:lnSpc>
              <a:spcBef>
                <a:spcPts val="0"/>
              </a:spcBef>
              <a:spcAft>
                <a:spcPts val="0"/>
              </a:spcAft>
              <a:buClr>
                <a:srgbClr val="000000"/>
              </a:buClr>
            </a:pPr>
            <a:endParaRPr sz="800" kern="0">
              <a:solidFill>
                <a:srgbClr val="000000"/>
              </a:solidFill>
              <a:latin typeface="Source Sans Pro SemiBold"/>
              <a:ea typeface="Source Sans Pro SemiBold"/>
              <a:cs typeface="Source Sans Pro SemiBold"/>
              <a:sym typeface="Source Sans Pro SemiBold"/>
            </a:endParaRPr>
          </a:p>
        </p:txBody>
      </p:sp>
      <p:pic>
        <p:nvPicPr>
          <p:cNvPr id="4845" name="Google Shape;4845;p366"/>
          <p:cNvPicPr preferRelativeResize="0"/>
          <p:nvPr/>
        </p:nvPicPr>
        <p:blipFill>
          <a:blip r:embed="rId3">
            <a:alphaModFix/>
          </a:blip>
          <a:stretch>
            <a:fillRect/>
          </a:stretch>
        </p:blipFill>
        <p:spPr>
          <a:xfrm>
            <a:off x="2751201" y="2547238"/>
            <a:ext cx="2203425" cy="2205232"/>
          </a:xfrm>
          <a:prstGeom prst="rect">
            <a:avLst/>
          </a:prstGeom>
          <a:noFill/>
          <a:ln>
            <a:noFill/>
          </a:ln>
        </p:spPr>
      </p:pic>
      <p:sp>
        <p:nvSpPr>
          <p:cNvPr id="4846" name="Google Shape;4846;p366"/>
          <p:cNvSpPr txBox="1">
            <a:spLocks noGrp="1"/>
          </p:cNvSpPr>
          <p:nvPr>
            <p:ph type="title" idx="4294967295"/>
          </p:nvPr>
        </p:nvSpPr>
        <p:spPr>
          <a:xfrm>
            <a:off x="254750" y="1063625"/>
            <a:ext cx="9338700" cy="857400"/>
          </a:xfrm>
          <a:prstGeom prst="rect">
            <a:avLst/>
          </a:prstGeom>
        </p:spPr>
        <p:txBody>
          <a:bodyPr spcFirstLastPara="1" wrap="square" lIns="91425" tIns="91425" rIns="91425" bIns="91425" anchor="t" anchorCtr="0">
            <a:noAutofit/>
          </a:bodyPr>
          <a:lstStyle/>
          <a:p>
            <a:r>
              <a:rPr lang="en"/>
              <a:t>Standardizing the ML Lifecycle </a:t>
            </a:r>
            <a:br>
              <a:rPr lang="en"/>
            </a:br>
            <a:r>
              <a:rPr lang="en" sz="3400"/>
              <a:t>on Databricks Unified Analytics Platform</a:t>
            </a:r>
            <a:endParaRPr sz="3400"/>
          </a:p>
        </p:txBody>
      </p:sp>
    </p:spTree>
    <p:extLst>
      <p:ext uri="{BB962C8B-B14F-4D97-AF65-F5344CB8AC3E}">
        <p14:creationId xmlns:p14="http://schemas.microsoft.com/office/powerpoint/2010/main" val="2953339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109"/>
          <p:cNvSpPr/>
          <p:nvPr/>
        </p:nvSpPr>
        <p:spPr>
          <a:xfrm>
            <a:off x="1044950" y="2101225"/>
            <a:ext cx="6429900" cy="3730500"/>
          </a:xfrm>
          <a:prstGeom prst="roundRect">
            <a:avLst>
              <a:gd name="adj" fmla="val 4655"/>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algn="ctr">
              <a:spcBef>
                <a:spcPts val="0"/>
              </a:spcBef>
              <a:spcAft>
                <a:spcPts val="0"/>
              </a:spcAft>
            </a:pPr>
            <a:endParaRPr sz="1800">
              <a:latin typeface="Source Sans Pro"/>
              <a:ea typeface="Source Sans Pro"/>
              <a:cs typeface="Source Sans Pro"/>
              <a:sym typeface="Source Sans Pro"/>
            </a:endParaRPr>
          </a:p>
        </p:txBody>
      </p:sp>
      <p:pic>
        <p:nvPicPr>
          <p:cNvPr id="1579" name="Google Shape;1579;p109"/>
          <p:cNvPicPr preferRelativeResize="0"/>
          <p:nvPr/>
        </p:nvPicPr>
        <p:blipFill rotWithShape="1">
          <a:blip r:embed="rId3">
            <a:alphaModFix/>
          </a:blip>
          <a:srcRect/>
          <a:stretch/>
        </p:blipFill>
        <p:spPr>
          <a:xfrm rot="8121349">
            <a:off x="4547674" y="5863822"/>
            <a:ext cx="429726" cy="429726"/>
          </a:xfrm>
          <a:prstGeom prst="rect">
            <a:avLst/>
          </a:prstGeom>
          <a:noFill/>
          <a:ln>
            <a:noFill/>
          </a:ln>
        </p:spPr>
      </p:pic>
      <p:sp>
        <p:nvSpPr>
          <p:cNvPr id="1580" name="Google Shape;1580;p109"/>
          <p:cNvSpPr/>
          <p:nvPr/>
        </p:nvSpPr>
        <p:spPr>
          <a:xfrm>
            <a:off x="5427700" y="2508700"/>
            <a:ext cx="1815000" cy="2316000"/>
          </a:xfrm>
          <a:prstGeom prst="roundRect">
            <a:avLst>
              <a:gd name="adj" fmla="val 6257"/>
            </a:avLst>
          </a:prstGeom>
          <a:noFill/>
          <a:ln w="12700" cap="flat" cmpd="sng">
            <a:solidFill>
              <a:srgbClr val="0993DD"/>
            </a:solidFill>
            <a:prstDash val="solid"/>
            <a:round/>
            <a:headEnd type="none" w="sm" len="sm"/>
            <a:tailEnd type="none" w="sm" len="sm"/>
          </a:ln>
        </p:spPr>
        <p:txBody>
          <a:bodyPr spcFirstLastPara="1" wrap="square" lIns="91425" tIns="45700" rIns="91425" bIns="45700" anchor="ctr" anchorCtr="0">
            <a:noAutofit/>
          </a:bodyPr>
          <a:lstStyle/>
          <a:p>
            <a:pPr algn="ctr">
              <a:spcBef>
                <a:spcPts val="0"/>
              </a:spcBef>
              <a:spcAft>
                <a:spcPts val="0"/>
              </a:spcAft>
            </a:pPr>
            <a:endParaRPr sz="1800">
              <a:latin typeface="Source Sans Pro"/>
              <a:ea typeface="Source Sans Pro"/>
              <a:cs typeface="Source Sans Pro"/>
              <a:sym typeface="Source Sans Pro"/>
            </a:endParaRPr>
          </a:p>
        </p:txBody>
      </p:sp>
      <p:sp>
        <p:nvSpPr>
          <p:cNvPr id="1581" name="Google Shape;1581;p109"/>
          <p:cNvSpPr/>
          <p:nvPr/>
        </p:nvSpPr>
        <p:spPr>
          <a:xfrm>
            <a:off x="5551200" y="2782401"/>
            <a:ext cx="1534200" cy="990900"/>
          </a:xfrm>
          <a:prstGeom prst="roundRect">
            <a:avLst>
              <a:gd name="adj" fmla="val 9844"/>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spcBef>
                <a:spcPts val="0"/>
              </a:spcBef>
              <a:spcAft>
                <a:spcPts val="0"/>
              </a:spcAft>
            </a:pPr>
            <a:endParaRPr sz="1800">
              <a:latin typeface="Source Sans Pro"/>
              <a:ea typeface="Source Sans Pro"/>
              <a:cs typeface="Source Sans Pro"/>
              <a:sym typeface="Source Sans Pro"/>
            </a:endParaRPr>
          </a:p>
        </p:txBody>
      </p:sp>
      <p:sp>
        <p:nvSpPr>
          <p:cNvPr id="1582" name="Google Shape;1582;p109"/>
          <p:cNvSpPr/>
          <p:nvPr/>
        </p:nvSpPr>
        <p:spPr>
          <a:xfrm>
            <a:off x="2363825" y="5198300"/>
            <a:ext cx="4878600" cy="479700"/>
          </a:xfrm>
          <a:prstGeom prst="roundRect">
            <a:avLst>
              <a:gd name="adj" fmla="val 9844"/>
            </a:avLst>
          </a:prstGeom>
          <a:noFill/>
          <a:ln w="12700" cap="flat" cmpd="sng">
            <a:solidFill>
              <a:srgbClr val="0993DD"/>
            </a:solidFill>
            <a:prstDash val="solid"/>
            <a:round/>
            <a:headEnd type="none" w="sm" len="sm"/>
            <a:tailEnd type="none" w="sm" len="sm"/>
          </a:ln>
        </p:spPr>
        <p:txBody>
          <a:bodyPr spcFirstLastPara="1" wrap="square" lIns="91425" tIns="45700" rIns="91425" bIns="45700" anchor="ctr" anchorCtr="0">
            <a:noAutofit/>
          </a:bodyPr>
          <a:lstStyle/>
          <a:p>
            <a:pPr algn="ctr">
              <a:spcBef>
                <a:spcPts val="0"/>
              </a:spcBef>
              <a:spcAft>
                <a:spcPts val="0"/>
              </a:spcAft>
            </a:pPr>
            <a:endParaRPr sz="1800">
              <a:latin typeface="Source Sans Pro"/>
              <a:ea typeface="Source Sans Pro"/>
              <a:cs typeface="Source Sans Pro"/>
              <a:sym typeface="Source Sans Pro"/>
            </a:endParaRPr>
          </a:p>
        </p:txBody>
      </p:sp>
      <p:sp>
        <p:nvSpPr>
          <p:cNvPr id="1583" name="Google Shape;1583;p109"/>
          <p:cNvSpPr/>
          <p:nvPr/>
        </p:nvSpPr>
        <p:spPr>
          <a:xfrm>
            <a:off x="1186800" y="2519450"/>
            <a:ext cx="1057200" cy="3158400"/>
          </a:xfrm>
          <a:prstGeom prst="roundRect">
            <a:avLst>
              <a:gd name="adj" fmla="val 9844"/>
            </a:avLst>
          </a:prstGeom>
          <a:noFill/>
          <a:ln w="12700" cap="flat" cmpd="sng">
            <a:solidFill>
              <a:srgbClr val="0993DD"/>
            </a:solidFill>
            <a:prstDash val="solid"/>
            <a:round/>
            <a:headEnd type="none" w="sm" len="sm"/>
            <a:tailEnd type="none" w="sm" len="sm"/>
          </a:ln>
        </p:spPr>
        <p:txBody>
          <a:bodyPr spcFirstLastPara="1" wrap="square" lIns="91425" tIns="45700" rIns="91425" bIns="45700" anchor="ctr" anchorCtr="0">
            <a:noAutofit/>
          </a:bodyPr>
          <a:lstStyle/>
          <a:p>
            <a:pPr algn="ctr">
              <a:spcBef>
                <a:spcPts val="0"/>
              </a:spcBef>
              <a:spcAft>
                <a:spcPts val="0"/>
              </a:spcAft>
            </a:pPr>
            <a:endParaRPr sz="1800">
              <a:latin typeface="Source Sans Pro"/>
              <a:ea typeface="Source Sans Pro"/>
              <a:cs typeface="Source Sans Pro"/>
              <a:sym typeface="Source Sans Pro"/>
            </a:endParaRPr>
          </a:p>
        </p:txBody>
      </p:sp>
      <p:pic>
        <p:nvPicPr>
          <p:cNvPr id="1584" name="Google Shape;1584;p109"/>
          <p:cNvPicPr preferRelativeResize="0"/>
          <p:nvPr/>
        </p:nvPicPr>
        <p:blipFill rotWithShape="1">
          <a:blip r:embed="rId4">
            <a:alphaModFix/>
            <a:extLst>
              <a:ext uri="{BEBA8EAE-BF5A-486C-A8C5-ECC9F3942E4B}">
                <a14:imgProps xmlns:a14="http://schemas.microsoft.com/office/drawing/2010/main">
                  <a14:imgLayer r:embed="rId5">
                    <a14:imgEffect>
                      <a14:brightnessContrast bright="-40000" contrast="-40000"/>
                    </a14:imgEffect>
                  </a14:imgLayer>
                </a14:imgProps>
              </a:ext>
            </a:extLst>
          </a:blip>
          <a:srcRect/>
          <a:stretch/>
        </p:blipFill>
        <p:spPr>
          <a:xfrm>
            <a:off x="4379201" y="5252426"/>
            <a:ext cx="921991" cy="373499"/>
          </a:xfrm>
          <a:prstGeom prst="rect">
            <a:avLst/>
          </a:prstGeom>
          <a:noFill/>
          <a:ln>
            <a:noFill/>
          </a:ln>
        </p:spPr>
      </p:pic>
      <p:pic>
        <p:nvPicPr>
          <p:cNvPr id="1585" name="Google Shape;1585;p109"/>
          <p:cNvPicPr preferRelativeResize="0"/>
          <p:nvPr/>
        </p:nvPicPr>
        <p:blipFill rotWithShape="1">
          <a:blip r:embed="rId6">
            <a:alphaModFix/>
          </a:blip>
          <a:srcRect/>
          <a:stretch/>
        </p:blipFill>
        <p:spPr>
          <a:xfrm>
            <a:off x="209350" y="2817740"/>
            <a:ext cx="473400" cy="448500"/>
          </a:xfrm>
          <a:prstGeom prst="rect">
            <a:avLst/>
          </a:prstGeom>
          <a:noFill/>
          <a:ln>
            <a:noFill/>
          </a:ln>
        </p:spPr>
      </p:pic>
      <p:sp>
        <p:nvSpPr>
          <p:cNvPr id="1586" name="Google Shape;1586;p109"/>
          <p:cNvSpPr txBox="1"/>
          <p:nvPr/>
        </p:nvSpPr>
        <p:spPr>
          <a:xfrm>
            <a:off x="1313512" y="2682550"/>
            <a:ext cx="548700" cy="3120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endParaRPr sz="1200" dirty="0"/>
          </a:p>
        </p:txBody>
      </p:sp>
      <p:sp>
        <p:nvSpPr>
          <p:cNvPr id="1587" name="Google Shape;1587;p109"/>
          <p:cNvSpPr/>
          <p:nvPr/>
        </p:nvSpPr>
        <p:spPr>
          <a:xfrm rot="10800000">
            <a:off x="682844" y="2874619"/>
            <a:ext cx="367800" cy="334500"/>
          </a:xfrm>
          <a:prstGeom prst="leftArrow">
            <a:avLst>
              <a:gd name="adj1" fmla="val 50000"/>
              <a:gd name="adj2" fmla="val 50000"/>
            </a:avLst>
          </a:prstGeom>
          <a:solidFill>
            <a:schemeClr val="dk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1588" name="Google Shape;1588;p109"/>
          <p:cNvSpPr/>
          <p:nvPr/>
        </p:nvSpPr>
        <p:spPr>
          <a:xfrm rot="10800000">
            <a:off x="682844" y="3593304"/>
            <a:ext cx="367800" cy="334500"/>
          </a:xfrm>
          <a:prstGeom prst="leftArrow">
            <a:avLst>
              <a:gd name="adj1" fmla="val 50000"/>
              <a:gd name="adj2" fmla="val 50000"/>
            </a:avLst>
          </a:prstGeom>
          <a:solidFill>
            <a:schemeClr val="dk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1589" name="Google Shape;1589;p109"/>
          <p:cNvSpPr/>
          <p:nvPr/>
        </p:nvSpPr>
        <p:spPr>
          <a:xfrm rot="10800000">
            <a:off x="682844" y="4269174"/>
            <a:ext cx="367800" cy="334500"/>
          </a:xfrm>
          <a:prstGeom prst="leftArrow">
            <a:avLst>
              <a:gd name="adj1" fmla="val 50000"/>
              <a:gd name="adj2" fmla="val 50000"/>
            </a:avLst>
          </a:prstGeom>
          <a:solidFill>
            <a:schemeClr val="dk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1590" name="Google Shape;1590;p109"/>
          <p:cNvSpPr/>
          <p:nvPr/>
        </p:nvSpPr>
        <p:spPr>
          <a:xfrm rot="10800000">
            <a:off x="682844" y="4945177"/>
            <a:ext cx="367800" cy="334500"/>
          </a:xfrm>
          <a:prstGeom prst="leftArrow">
            <a:avLst>
              <a:gd name="adj1" fmla="val 50000"/>
              <a:gd name="adj2" fmla="val 50000"/>
            </a:avLst>
          </a:prstGeom>
          <a:solidFill>
            <a:schemeClr val="dk2"/>
          </a:solid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pic>
        <p:nvPicPr>
          <p:cNvPr id="1591" name="Google Shape;1591;p109"/>
          <p:cNvPicPr preferRelativeResize="0"/>
          <p:nvPr/>
        </p:nvPicPr>
        <p:blipFill rotWithShape="1">
          <a:blip r:embed="rId6">
            <a:alphaModFix/>
          </a:blip>
          <a:srcRect/>
          <a:stretch/>
        </p:blipFill>
        <p:spPr>
          <a:xfrm>
            <a:off x="209350" y="4212384"/>
            <a:ext cx="473400" cy="448500"/>
          </a:xfrm>
          <a:prstGeom prst="rect">
            <a:avLst/>
          </a:prstGeom>
          <a:noFill/>
          <a:ln>
            <a:noFill/>
          </a:ln>
        </p:spPr>
      </p:pic>
      <p:pic>
        <p:nvPicPr>
          <p:cNvPr id="1592" name="Google Shape;1592;p109"/>
          <p:cNvPicPr preferRelativeResize="0"/>
          <p:nvPr/>
        </p:nvPicPr>
        <p:blipFill rotWithShape="1">
          <a:blip r:embed="rId6">
            <a:alphaModFix/>
          </a:blip>
          <a:srcRect/>
          <a:stretch/>
        </p:blipFill>
        <p:spPr>
          <a:xfrm>
            <a:off x="209350" y="4888321"/>
            <a:ext cx="473400" cy="448500"/>
          </a:xfrm>
          <a:prstGeom prst="rect">
            <a:avLst/>
          </a:prstGeom>
          <a:noFill/>
          <a:ln>
            <a:noFill/>
          </a:ln>
        </p:spPr>
      </p:pic>
      <p:sp>
        <p:nvSpPr>
          <p:cNvPr id="1593" name="Google Shape;1593;p109"/>
          <p:cNvSpPr txBox="1"/>
          <p:nvPr/>
        </p:nvSpPr>
        <p:spPr>
          <a:xfrm>
            <a:off x="4019025" y="4933100"/>
            <a:ext cx="1420500" cy="221700"/>
          </a:xfrm>
          <a:prstGeom prst="rect">
            <a:avLst/>
          </a:prstGeom>
          <a:noFill/>
          <a:ln>
            <a:noFill/>
          </a:ln>
        </p:spPr>
        <p:txBody>
          <a:bodyPr spcFirstLastPara="1" wrap="square" lIns="91425" tIns="91425" rIns="91425" bIns="91425" anchor="ctr" anchorCtr="0">
            <a:noAutofit/>
          </a:bodyPr>
          <a:lstStyle/>
          <a:p>
            <a:pPr algn="ctr">
              <a:spcBef>
                <a:spcPts val="0"/>
              </a:spcBef>
              <a:spcAft>
                <a:spcPts val="0"/>
              </a:spcAft>
            </a:pPr>
            <a:r>
              <a:rPr lang="en-US" sz="1000" i="1">
                <a:latin typeface="Source Sans Pro Light"/>
                <a:ea typeface="Source Sans Pro Light"/>
                <a:cs typeface="Source Sans Pro Light"/>
                <a:sym typeface="Source Sans Pro Light"/>
              </a:rPr>
              <a:t>End to end ML lifecycle</a:t>
            </a:r>
            <a:endParaRPr sz="1000"/>
          </a:p>
        </p:txBody>
      </p:sp>
      <p:sp>
        <p:nvSpPr>
          <p:cNvPr id="1594" name="Google Shape;1594;p109"/>
          <p:cNvSpPr/>
          <p:nvPr/>
        </p:nvSpPr>
        <p:spPr>
          <a:xfrm>
            <a:off x="2363825" y="2519450"/>
            <a:ext cx="2935800" cy="2316000"/>
          </a:xfrm>
          <a:prstGeom prst="roundRect">
            <a:avLst>
              <a:gd name="adj" fmla="val 5225"/>
            </a:avLst>
          </a:prstGeom>
          <a:noFill/>
          <a:ln w="12700" cap="flat" cmpd="sng">
            <a:solidFill>
              <a:srgbClr val="0993DD"/>
            </a:solidFill>
            <a:prstDash val="solid"/>
            <a:round/>
            <a:headEnd type="none" w="sm" len="sm"/>
            <a:tailEnd type="none" w="sm" len="sm"/>
          </a:ln>
        </p:spPr>
        <p:txBody>
          <a:bodyPr spcFirstLastPara="1" wrap="square" lIns="91425" tIns="45700" rIns="91425" bIns="45700" anchor="t" anchorCtr="0">
            <a:noAutofit/>
          </a:bodyPr>
          <a:lstStyle/>
          <a:p>
            <a:pPr>
              <a:spcBef>
                <a:spcPts val="0"/>
              </a:spcBef>
              <a:spcAft>
                <a:spcPts val="0"/>
              </a:spcAft>
            </a:pPr>
            <a:endParaRPr sz="1200">
              <a:latin typeface="Source Sans Pro"/>
              <a:ea typeface="Source Sans Pro"/>
              <a:cs typeface="Source Sans Pro"/>
              <a:sym typeface="Source Sans Pro"/>
            </a:endParaRPr>
          </a:p>
          <a:p>
            <a:pPr>
              <a:spcBef>
                <a:spcPts val="0"/>
              </a:spcBef>
              <a:spcAft>
                <a:spcPts val="0"/>
              </a:spcAft>
            </a:pPr>
            <a:endParaRPr sz="1800">
              <a:latin typeface="Source Sans Pro"/>
              <a:ea typeface="Source Sans Pro"/>
              <a:cs typeface="Source Sans Pro"/>
              <a:sym typeface="Source Sans Pro"/>
            </a:endParaRPr>
          </a:p>
          <a:p>
            <a:pPr>
              <a:spcBef>
                <a:spcPts val="0"/>
              </a:spcBef>
              <a:spcAft>
                <a:spcPts val="0"/>
              </a:spcAft>
            </a:pPr>
            <a:endParaRPr sz="1800">
              <a:latin typeface="Source Sans Pro"/>
              <a:ea typeface="Source Sans Pro"/>
              <a:cs typeface="Source Sans Pro"/>
              <a:sym typeface="Source Sans Pro"/>
            </a:endParaRPr>
          </a:p>
          <a:p>
            <a:pPr>
              <a:spcBef>
                <a:spcPts val="0"/>
              </a:spcBef>
              <a:spcAft>
                <a:spcPts val="0"/>
              </a:spcAft>
            </a:pPr>
            <a:endParaRPr sz="1800">
              <a:latin typeface="Source Sans Pro"/>
              <a:ea typeface="Source Sans Pro"/>
              <a:cs typeface="Source Sans Pro"/>
              <a:sym typeface="Source Sans Pro"/>
            </a:endParaRPr>
          </a:p>
          <a:p>
            <a:pPr algn="ctr">
              <a:spcBef>
                <a:spcPts val="0"/>
              </a:spcBef>
              <a:spcAft>
                <a:spcPts val="0"/>
              </a:spcAft>
              <a:buClr>
                <a:srgbClr val="000000"/>
              </a:buClr>
            </a:pPr>
            <a:endParaRPr sz="1800">
              <a:latin typeface="Source Sans Pro"/>
              <a:ea typeface="Source Sans Pro"/>
              <a:cs typeface="Source Sans Pro"/>
              <a:sym typeface="Source Sans Pro"/>
            </a:endParaRPr>
          </a:p>
        </p:txBody>
      </p:sp>
      <p:sp>
        <p:nvSpPr>
          <p:cNvPr id="1595" name="Google Shape;1595;p109"/>
          <p:cNvSpPr txBox="1"/>
          <p:nvPr/>
        </p:nvSpPr>
        <p:spPr>
          <a:xfrm>
            <a:off x="3677244" y="6295538"/>
            <a:ext cx="2294700" cy="383100"/>
          </a:xfrm>
          <a:prstGeom prst="rect">
            <a:avLst/>
          </a:prstGeom>
          <a:noFill/>
          <a:ln>
            <a:noFill/>
          </a:ln>
        </p:spPr>
        <p:txBody>
          <a:bodyPr spcFirstLastPara="1" wrap="square" lIns="91425" tIns="91425" rIns="91425" bIns="91425" anchor="ctr" anchorCtr="0">
            <a:noAutofit/>
          </a:bodyPr>
          <a:lstStyle/>
          <a:p>
            <a:pPr>
              <a:spcBef>
                <a:spcPts val="0"/>
              </a:spcBef>
              <a:spcAft>
                <a:spcPts val="0"/>
              </a:spcAft>
            </a:pPr>
            <a:r>
              <a:rPr lang="en-US" sz="1200" i="1">
                <a:latin typeface="Source Sans Pro Light"/>
                <a:ea typeface="Source Sans Pro Light"/>
                <a:cs typeface="Source Sans Pro Light"/>
                <a:sym typeface="Source Sans Pro Light"/>
              </a:rPr>
              <a:t>Open, pluggable architecture</a:t>
            </a:r>
            <a:endParaRPr sz="1200"/>
          </a:p>
        </p:txBody>
      </p:sp>
      <p:cxnSp>
        <p:nvCxnSpPr>
          <p:cNvPr id="1596" name="Google Shape;1596;p109"/>
          <p:cNvCxnSpPr/>
          <p:nvPr/>
        </p:nvCxnSpPr>
        <p:spPr>
          <a:xfrm>
            <a:off x="6794734" y="5191445"/>
            <a:ext cx="0" cy="0"/>
          </a:xfrm>
          <a:prstGeom prst="straightConnector1">
            <a:avLst/>
          </a:prstGeom>
          <a:noFill/>
          <a:ln w="9525" cap="flat" cmpd="sng">
            <a:solidFill>
              <a:schemeClr val="dk2"/>
            </a:solidFill>
            <a:prstDash val="solid"/>
            <a:round/>
            <a:headEnd type="none" w="med" len="med"/>
            <a:tailEnd type="none" w="med" len="med"/>
          </a:ln>
        </p:spPr>
      </p:cxnSp>
      <p:sp>
        <p:nvSpPr>
          <p:cNvPr id="1597" name="Google Shape;1597;p109"/>
          <p:cNvSpPr txBox="1"/>
          <p:nvPr/>
        </p:nvSpPr>
        <p:spPr>
          <a:xfrm>
            <a:off x="1451812" y="2190699"/>
            <a:ext cx="1100700" cy="221700"/>
          </a:xfrm>
          <a:prstGeom prst="rect">
            <a:avLst/>
          </a:prstGeom>
          <a:noFill/>
          <a:ln>
            <a:noFill/>
          </a:ln>
        </p:spPr>
        <p:txBody>
          <a:bodyPr spcFirstLastPara="1" wrap="square" lIns="91425" tIns="91425" rIns="91425" bIns="91425" anchor="ctr" anchorCtr="0">
            <a:noAutofit/>
          </a:bodyPr>
          <a:lstStyle/>
          <a:p>
            <a:pPr>
              <a:spcBef>
                <a:spcPts val="0"/>
              </a:spcBef>
              <a:spcAft>
                <a:spcPts val="0"/>
              </a:spcAft>
            </a:pPr>
            <a:r>
              <a:rPr lang="en-US" sz="1200" b="1">
                <a:latin typeface="Source Sans Pro"/>
                <a:ea typeface="Source Sans Pro"/>
                <a:cs typeface="Source Sans Pro"/>
                <a:sym typeface="Source Sans Pro"/>
              </a:rPr>
              <a:t>Prep Data</a:t>
            </a:r>
            <a:endParaRPr sz="1200" b="1"/>
          </a:p>
        </p:txBody>
      </p:sp>
      <p:sp>
        <p:nvSpPr>
          <p:cNvPr id="1598" name="Google Shape;1598;p109"/>
          <p:cNvSpPr txBox="1"/>
          <p:nvPr/>
        </p:nvSpPr>
        <p:spPr>
          <a:xfrm>
            <a:off x="3017875" y="2202453"/>
            <a:ext cx="2011200" cy="221700"/>
          </a:xfrm>
          <a:prstGeom prst="rect">
            <a:avLst/>
          </a:prstGeom>
          <a:noFill/>
          <a:ln>
            <a:noFill/>
          </a:ln>
        </p:spPr>
        <p:txBody>
          <a:bodyPr spcFirstLastPara="1" wrap="square" lIns="91425" tIns="91425" rIns="91425" bIns="91425" anchor="ctr" anchorCtr="0">
            <a:noAutofit/>
          </a:bodyPr>
          <a:lstStyle/>
          <a:p>
            <a:pPr>
              <a:spcBef>
                <a:spcPts val="0"/>
              </a:spcBef>
              <a:spcAft>
                <a:spcPts val="0"/>
              </a:spcAft>
            </a:pPr>
            <a:r>
              <a:rPr lang="en-US" sz="1200" b="1">
                <a:latin typeface="Source Sans Pro"/>
                <a:ea typeface="Source Sans Pro"/>
                <a:cs typeface="Source Sans Pro"/>
                <a:sym typeface="Source Sans Pro"/>
              </a:rPr>
              <a:t>Build Model</a:t>
            </a:r>
            <a:endParaRPr sz="1200" b="1">
              <a:latin typeface="Source Sans Pro"/>
              <a:ea typeface="Source Sans Pro"/>
              <a:cs typeface="Source Sans Pro"/>
              <a:sym typeface="Source Sans Pro"/>
            </a:endParaRPr>
          </a:p>
        </p:txBody>
      </p:sp>
      <p:pic>
        <p:nvPicPr>
          <p:cNvPr id="1599" name="Google Shape;1599;p109"/>
          <p:cNvPicPr preferRelativeResize="0"/>
          <p:nvPr/>
        </p:nvPicPr>
        <p:blipFill rotWithShape="1">
          <a:blip r:embed="rId7">
            <a:alphaModFix/>
          </a:blip>
          <a:srcRect/>
          <a:stretch/>
        </p:blipFill>
        <p:spPr>
          <a:xfrm rot="10800000" flipH="1">
            <a:off x="1163480" y="2149500"/>
            <a:ext cx="289200" cy="339900"/>
          </a:xfrm>
          <a:prstGeom prst="rect">
            <a:avLst/>
          </a:prstGeom>
          <a:noFill/>
          <a:ln>
            <a:noFill/>
          </a:ln>
        </p:spPr>
      </p:pic>
      <p:sp>
        <p:nvSpPr>
          <p:cNvPr id="1600" name="Google Shape;1600;p109"/>
          <p:cNvSpPr txBox="1"/>
          <p:nvPr/>
        </p:nvSpPr>
        <p:spPr>
          <a:xfrm>
            <a:off x="5676000" y="2202453"/>
            <a:ext cx="1798800" cy="221700"/>
          </a:xfrm>
          <a:prstGeom prst="rect">
            <a:avLst/>
          </a:prstGeom>
          <a:noFill/>
          <a:ln>
            <a:noFill/>
          </a:ln>
        </p:spPr>
        <p:txBody>
          <a:bodyPr spcFirstLastPara="1" wrap="square" lIns="91425" tIns="91425" rIns="91425" bIns="91425" anchor="ctr" anchorCtr="0">
            <a:noAutofit/>
          </a:bodyPr>
          <a:lstStyle/>
          <a:p>
            <a:pPr>
              <a:spcBef>
                <a:spcPts val="0"/>
              </a:spcBef>
              <a:spcAft>
                <a:spcPts val="0"/>
              </a:spcAft>
            </a:pPr>
            <a:r>
              <a:rPr lang="en-US" sz="1200" b="1">
                <a:latin typeface="Source Sans Pro"/>
                <a:ea typeface="Source Sans Pro"/>
                <a:cs typeface="Source Sans Pro"/>
                <a:sym typeface="Source Sans Pro"/>
              </a:rPr>
              <a:t>Deploy/Monitor Model</a:t>
            </a:r>
            <a:endParaRPr sz="1200" b="1">
              <a:latin typeface="Source Sans Pro"/>
              <a:ea typeface="Source Sans Pro"/>
              <a:cs typeface="Source Sans Pro"/>
              <a:sym typeface="Source Sans Pro"/>
            </a:endParaRPr>
          </a:p>
        </p:txBody>
      </p:sp>
      <p:pic>
        <p:nvPicPr>
          <p:cNvPr id="1601" name="Google Shape;1601;p109"/>
          <p:cNvPicPr preferRelativeResize="0"/>
          <p:nvPr/>
        </p:nvPicPr>
        <p:blipFill rotWithShape="1">
          <a:blip r:embed="rId6">
            <a:alphaModFix/>
          </a:blip>
          <a:srcRect/>
          <a:stretch/>
        </p:blipFill>
        <p:spPr>
          <a:xfrm>
            <a:off x="209350" y="3536437"/>
            <a:ext cx="473400" cy="448500"/>
          </a:xfrm>
          <a:prstGeom prst="rect">
            <a:avLst/>
          </a:prstGeom>
          <a:noFill/>
          <a:ln>
            <a:noFill/>
          </a:ln>
        </p:spPr>
      </p:pic>
      <p:pic>
        <p:nvPicPr>
          <p:cNvPr id="1602" name="Google Shape;1602;p109"/>
          <p:cNvPicPr preferRelativeResize="0"/>
          <p:nvPr/>
        </p:nvPicPr>
        <p:blipFill rotWithShape="1">
          <a:blip r:embed="rId8">
            <a:alphaModFix/>
          </a:blip>
          <a:srcRect/>
          <a:stretch/>
        </p:blipFill>
        <p:spPr>
          <a:xfrm>
            <a:off x="5299577" y="2119747"/>
            <a:ext cx="381600" cy="361500"/>
          </a:xfrm>
          <a:prstGeom prst="rect">
            <a:avLst/>
          </a:prstGeom>
          <a:noFill/>
          <a:ln>
            <a:noFill/>
          </a:ln>
        </p:spPr>
      </p:pic>
      <p:cxnSp>
        <p:nvCxnSpPr>
          <p:cNvPr id="1603" name="Google Shape;1603;p109"/>
          <p:cNvCxnSpPr>
            <a:stCxn id="1593" idx="3"/>
          </p:cNvCxnSpPr>
          <p:nvPr/>
        </p:nvCxnSpPr>
        <p:spPr>
          <a:xfrm>
            <a:off x="5439525" y="5043950"/>
            <a:ext cx="1816500" cy="0"/>
          </a:xfrm>
          <a:prstGeom prst="straightConnector1">
            <a:avLst/>
          </a:prstGeom>
          <a:noFill/>
          <a:ln w="9525" cap="flat" cmpd="sng">
            <a:solidFill>
              <a:schemeClr val="dk2"/>
            </a:solidFill>
            <a:prstDash val="solid"/>
            <a:round/>
            <a:headEnd type="none" w="med" len="med"/>
            <a:tailEnd type="triangle" w="med" len="med"/>
          </a:ln>
        </p:spPr>
      </p:cxnSp>
      <p:cxnSp>
        <p:nvCxnSpPr>
          <p:cNvPr id="1604" name="Google Shape;1604;p109"/>
          <p:cNvCxnSpPr>
            <a:stCxn id="1593" idx="1"/>
          </p:cNvCxnSpPr>
          <p:nvPr/>
        </p:nvCxnSpPr>
        <p:spPr>
          <a:xfrm rot="10800000">
            <a:off x="2367825" y="5043950"/>
            <a:ext cx="1651200" cy="0"/>
          </a:xfrm>
          <a:prstGeom prst="straightConnector1">
            <a:avLst/>
          </a:prstGeom>
          <a:noFill/>
          <a:ln w="9525" cap="flat" cmpd="sng">
            <a:solidFill>
              <a:schemeClr val="dk2"/>
            </a:solidFill>
            <a:prstDash val="solid"/>
            <a:round/>
            <a:headEnd type="none" w="med" len="med"/>
            <a:tailEnd type="triangle" w="med" len="med"/>
          </a:ln>
        </p:spPr>
      </p:cxnSp>
      <p:pic>
        <p:nvPicPr>
          <p:cNvPr id="1605" name="Google Shape;1605;p109"/>
          <p:cNvPicPr preferRelativeResize="0"/>
          <p:nvPr/>
        </p:nvPicPr>
        <p:blipFill rotWithShape="1">
          <a:blip r:embed="rId9">
            <a:alphaModFix/>
          </a:blip>
          <a:srcRect/>
          <a:stretch/>
        </p:blipFill>
        <p:spPr>
          <a:xfrm>
            <a:off x="2650075" y="2145152"/>
            <a:ext cx="367800" cy="348600"/>
          </a:xfrm>
          <a:prstGeom prst="rect">
            <a:avLst/>
          </a:prstGeom>
          <a:noFill/>
          <a:ln>
            <a:noFill/>
          </a:ln>
        </p:spPr>
      </p:pic>
      <p:sp>
        <p:nvSpPr>
          <p:cNvPr id="1606" name="Google Shape;1606;p109"/>
          <p:cNvSpPr/>
          <p:nvPr/>
        </p:nvSpPr>
        <p:spPr>
          <a:xfrm>
            <a:off x="5568100" y="4074450"/>
            <a:ext cx="1534200" cy="606000"/>
          </a:xfrm>
          <a:prstGeom prst="roundRect">
            <a:avLst>
              <a:gd name="adj" fmla="val 9844"/>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spcBef>
                <a:spcPts val="0"/>
              </a:spcBef>
              <a:spcAft>
                <a:spcPts val="0"/>
              </a:spcAft>
            </a:pPr>
            <a:endParaRPr sz="1800">
              <a:latin typeface="Source Sans Pro"/>
              <a:ea typeface="Source Sans Pro"/>
              <a:cs typeface="Source Sans Pro"/>
              <a:sym typeface="Source Sans Pro"/>
            </a:endParaRPr>
          </a:p>
        </p:txBody>
      </p:sp>
      <p:pic>
        <p:nvPicPr>
          <p:cNvPr id="1607" name="Google Shape;1607;p109"/>
          <p:cNvPicPr preferRelativeResize="0"/>
          <p:nvPr/>
        </p:nvPicPr>
        <p:blipFill rotWithShape="1">
          <a:blip r:embed="rId10">
            <a:alphaModFix/>
            <a:extLst>
              <a:ext uri="{BEBA8EAE-BF5A-486C-A8C5-ECC9F3942E4B}">
                <a14:imgProps xmlns:a14="http://schemas.microsoft.com/office/drawing/2010/main">
                  <a14:imgLayer r:embed="rId11">
                    <a14:imgEffect>
                      <a14:brightnessContrast bright="-40000" contrast="-40000"/>
                    </a14:imgEffect>
                  </a14:imgLayer>
                </a14:imgProps>
              </a:ext>
            </a:extLst>
          </a:blip>
          <a:srcRect l="56297"/>
          <a:stretch/>
        </p:blipFill>
        <p:spPr>
          <a:xfrm>
            <a:off x="1231451" y="3927800"/>
            <a:ext cx="922001" cy="196096"/>
          </a:xfrm>
          <a:prstGeom prst="rect">
            <a:avLst/>
          </a:prstGeom>
          <a:noFill/>
          <a:ln>
            <a:noFill/>
          </a:ln>
        </p:spPr>
      </p:pic>
      <p:grpSp>
        <p:nvGrpSpPr>
          <p:cNvPr id="1608" name="Google Shape;1608;p109"/>
          <p:cNvGrpSpPr/>
          <p:nvPr/>
        </p:nvGrpSpPr>
        <p:grpSpPr>
          <a:xfrm>
            <a:off x="2488880" y="2766410"/>
            <a:ext cx="2664350" cy="1867500"/>
            <a:chOff x="2754505" y="1909160"/>
            <a:chExt cx="2664350" cy="1867500"/>
          </a:xfrm>
        </p:grpSpPr>
        <p:sp>
          <p:nvSpPr>
            <p:cNvPr id="1609" name="Google Shape;1609;p109"/>
            <p:cNvSpPr/>
            <p:nvPr/>
          </p:nvSpPr>
          <p:spPr>
            <a:xfrm>
              <a:off x="2757255" y="3170660"/>
              <a:ext cx="2661600" cy="606000"/>
            </a:xfrm>
            <a:prstGeom prst="roundRect">
              <a:avLst>
                <a:gd name="adj" fmla="val 9844"/>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spcBef>
                  <a:spcPts val="0"/>
                </a:spcBef>
                <a:spcAft>
                  <a:spcPts val="0"/>
                </a:spcAft>
              </a:pPr>
              <a:endParaRPr sz="1800">
                <a:latin typeface="Source Sans Pro"/>
                <a:ea typeface="Source Sans Pro"/>
                <a:cs typeface="Source Sans Pro"/>
                <a:sym typeface="Source Sans Pro"/>
              </a:endParaRPr>
            </a:p>
          </p:txBody>
        </p:sp>
        <p:sp>
          <p:nvSpPr>
            <p:cNvPr id="1610" name="Google Shape;1610;p109"/>
            <p:cNvSpPr/>
            <p:nvPr/>
          </p:nvSpPr>
          <p:spPr>
            <a:xfrm>
              <a:off x="2754505" y="1920110"/>
              <a:ext cx="1862100" cy="1134300"/>
            </a:xfrm>
            <a:prstGeom prst="roundRect">
              <a:avLst>
                <a:gd name="adj" fmla="val 6838"/>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spcBef>
                  <a:spcPts val="0"/>
                </a:spcBef>
                <a:spcAft>
                  <a:spcPts val="0"/>
                </a:spcAft>
              </a:pPr>
              <a:endParaRPr sz="1800">
                <a:latin typeface="Source Sans Pro"/>
                <a:ea typeface="Source Sans Pro"/>
                <a:cs typeface="Source Sans Pro"/>
                <a:sym typeface="Source Sans Pro"/>
              </a:endParaRPr>
            </a:p>
          </p:txBody>
        </p:sp>
        <p:sp>
          <p:nvSpPr>
            <p:cNvPr id="1611" name="Google Shape;1611;p109"/>
            <p:cNvSpPr/>
            <p:nvPr/>
          </p:nvSpPr>
          <p:spPr>
            <a:xfrm>
              <a:off x="4705705" y="1909160"/>
              <a:ext cx="713100" cy="1134300"/>
            </a:xfrm>
            <a:prstGeom prst="roundRect">
              <a:avLst>
                <a:gd name="adj" fmla="val 9844"/>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algn="ctr">
                <a:spcBef>
                  <a:spcPts val="0"/>
                </a:spcBef>
                <a:spcAft>
                  <a:spcPts val="0"/>
                </a:spcAft>
              </a:pPr>
              <a:endParaRPr sz="1800">
                <a:latin typeface="Source Sans Pro"/>
                <a:ea typeface="Source Sans Pro"/>
                <a:cs typeface="Source Sans Pro"/>
                <a:sym typeface="Source Sans Pro"/>
              </a:endParaRPr>
            </a:p>
          </p:txBody>
        </p:sp>
        <p:sp>
          <p:nvSpPr>
            <p:cNvPr id="1612" name="Google Shape;1612;p109"/>
            <p:cNvSpPr txBox="1"/>
            <p:nvPr/>
          </p:nvSpPr>
          <p:spPr>
            <a:xfrm>
              <a:off x="3914555" y="3270636"/>
              <a:ext cx="1198800" cy="399600"/>
            </a:xfrm>
            <a:prstGeom prst="rect">
              <a:avLst/>
            </a:prstGeom>
            <a:noFill/>
            <a:ln>
              <a:noFill/>
            </a:ln>
          </p:spPr>
          <p:txBody>
            <a:bodyPr spcFirstLastPara="1" wrap="square" lIns="91425" tIns="91425" rIns="91425" bIns="91425" anchor="ctr" anchorCtr="0">
              <a:noAutofit/>
            </a:bodyPr>
            <a:lstStyle/>
            <a:p>
              <a:pPr>
                <a:spcBef>
                  <a:spcPts val="0"/>
                </a:spcBef>
                <a:spcAft>
                  <a:spcPts val="0"/>
                </a:spcAft>
              </a:pPr>
              <a:r>
                <a:rPr lang="en-US" sz="1100">
                  <a:latin typeface="Source Sans Pro Light"/>
                  <a:ea typeface="Source Sans Pro Light"/>
                  <a:cs typeface="Source Sans Pro Light"/>
                  <a:sym typeface="Source Sans Pro Light"/>
                </a:rPr>
                <a:t>Runtime and Environments</a:t>
              </a:r>
              <a:endParaRPr sz="1100">
                <a:latin typeface="Source Sans Pro"/>
                <a:ea typeface="Source Sans Pro"/>
                <a:cs typeface="Source Sans Pro"/>
                <a:sym typeface="Source Sans Pro"/>
              </a:endParaRPr>
            </a:p>
          </p:txBody>
        </p:sp>
        <p:sp>
          <p:nvSpPr>
            <p:cNvPr id="1613" name="Google Shape;1613;p109"/>
            <p:cNvSpPr txBox="1"/>
            <p:nvPr/>
          </p:nvSpPr>
          <p:spPr>
            <a:xfrm>
              <a:off x="3303005" y="2126860"/>
              <a:ext cx="1313700" cy="735600"/>
            </a:xfrm>
            <a:prstGeom prst="rect">
              <a:avLst/>
            </a:prstGeom>
            <a:noFill/>
            <a:ln>
              <a:noFill/>
            </a:ln>
          </p:spPr>
          <p:txBody>
            <a:bodyPr spcFirstLastPara="1" wrap="square" lIns="91425" tIns="91425" rIns="91425" bIns="91425" anchor="ctr" anchorCtr="0">
              <a:noAutofit/>
            </a:bodyPr>
            <a:lstStyle/>
            <a:p>
              <a:pPr>
                <a:spcBef>
                  <a:spcPts val="0"/>
                </a:spcBef>
                <a:spcAft>
                  <a:spcPts val="0"/>
                </a:spcAft>
              </a:pPr>
              <a:r>
                <a:rPr lang="en-US" sz="1100" dirty="0" err="1">
                  <a:latin typeface="Source Sans Pro Light"/>
                  <a:ea typeface="Source Sans Pro Light"/>
                  <a:cs typeface="Source Sans Pro Light"/>
                  <a:sym typeface="Source Sans Pro Light"/>
                </a:rPr>
                <a:t>AutoML</a:t>
              </a:r>
              <a:endParaRPr sz="1100" dirty="0">
                <a:latin typeface="Source Sans Pro Light"/>
                <a:ea typeface="Source Sans Pro Light"/>
                <a:cs typeface="Source Sans Pro Light"/>
                <a:sym typeface="Source Sans Pro Light"/>
              </a:endParaRPr>
            </a:p>
            <a:p>
              <a:pPr>
                <a:spcBef>
                  <a:spcPts val="0"/>
                </a:spcBef>
                <a:spcAft>
                  <a:spcPts val="0"/>
                </a:spcAft>
              </a:pPr>
              <a:r>
                <a:rPr lang="en-US" sz="1100" dirty="0" err="1">
                  <a:latin typeface="Source Sans Pro Light"/>
                  <a:ea typeface="Source Sans Pro Light"/>
                  <a:cs typeface="Source Sans Pro Light"/>
                  <a:sym typeface="Source Sans Pro Light"/>
                </a:rPr>
                <a:t>Hyperopt</a:t>
              </a:r>
              <a:endParaRPr sz="1100" dirty="0">
                <a:latin typeface="Source Sans Pro Light"/>
                <a:ea typeface="Source Sans Pro Light"/>
                <a:cs typeface="Source Sans Pro Light"/>
                <a:sym typeface="Source Sans Pro Light"/>
              </a:endParaRPr>
            </a:p>
            <a:p>
              <a:pPr>
                <a:spcBef>
                  <a:spcPts val="0"/>
                </a:spcBef>
                <a:spcAft>
                  <a:spcPts val="0"/>
                </a:spcAft>
              </a:pPr>
              <a:r>
                <a:rPr lang="en-US" sz="1100" dirty="0">
                  <a:latin typeface="Source Sans Pro Light"/>
                  <a:ea typeface="Source Sans Pro Light"/>
                  <a:cs typeface="Source Sans Pro Light"/>
                  <a:sym typeface="Source Sans Pro Light"/>
                </a:rPr>
                <a:t>Distributed Training</a:t>
              </a:r>
              <a:endParaRPr sz="1100" dirty="0">
                <a:latin typeface="Source Sans Pro Light"/>
                <a:ea typeface="Source Sans Pro Light"/>
                <a:cs typeface="Source Sans Pro Light"/>
                <a:sym typeface="Source Sans Pro Light"/>
              </a:endParaRPr>
            </a:p>
          </p:txBody>
        </p:sp>
        <p:sp>
          <p:nvSpPr>
            <p:cNvPr id="1614" name="Google Shape;1614;p109"/>
            <p:cNvSpPr txBox="1"/>
            <p:nvPr/>
          </p:nvSpPr>
          <p:spPr>
            <a:xfrm rot="-5400000">
              <a:off x="4531663" y="2350118"/>
              <a:ext cx="993000" cy="221700"/>
            </a:xfrm>
            <a:prstGeom prst="rect">
              <a:avLst/>
            </a:prstGeom>
            <a:noFill/>
            <a:ln>
              <a:noFill/>
            </a:ln>
          </p:spPr>
          <p:txBody>
            <a:bodyPr spcFirstLastPara="1" wrap="square" lIns="91425" tIns="91425" rIns="91425" bIns="91425" anchor="ctr" anchorCtr="0">
              <a:noAutofit/>
            </a:bodyPr>
            <a:lstStyle/>
            <a:p>
              <a:pPr>
                <a:spcBef>
                  <a:spcPts val="0"/>
                </a:spcBef>
                <a:spcAft>
                  <a:spcPts val="0"/>
                </a:spcAft>
              </a:pPr>
              <a:r>
                <a:rPr lang="en-US" sz="1200">
                  <a:latin typeface="Source Sans Pro Light"/>
                  <a:ea typeface="Source Sans Pro Light"/>
                  <a:cs typeface="Source Sans Pro Light"/>
                  <a:sym typeface="Source Sans Pro Light"/>
                </a:rPr>
                <a:t>Partnerships</a:t>
              </a:r>
              <a:endParaRPr sz="1200">
                <a:latin typeface="Source Sans Pro"/>
                <a:ea typeface="Source Sans Pro"/>
                <a:cs typeface="Source Sans Pro"/>
                <a:sym typeface="Source Sans Pro"/>
              </a:endParaRPr>
            </a:p>
          </p:txBody>
        </p:sp>
        <p:sp>
          <p:nvSpPr>
            <p:cNvPr id="1615" name="Google Shape;1615;p109"/>
            <p:cNvSpPr/>
            <p:nvPr/>
          </p:nvSpPr>
          <p:spPr>
            <a:xfrm>
              <a:off x="3550404" y="3553322"/>
              <a:ext cx="97800" cy="97800"/>
            </a:xfrm>
            <a:prstGeom prst="rect">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1616" name="Google Shape;1616;p109"/>
            <p:cNvSpPr/>
            <p:nvPr/>
          </p:nvSpPr>
          <p:spPr>
            <a:xfrm>
              <a:off x="3550404" y="3424760"/>
              <a:ext cx="97800" cy="97800"/>
            </a:xfrm>
            <a:prstGeom prst="rect">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1617" name="Google Shape;1617;p109"/>
            <p:cNvSpPr/>
            <p:nvPr/>
          </p:nvSpPr>
          <p:spPr>
            <a:xfrm>
              <a:off x="3513930" y="3437310"/>
              <a:ext cx="76200" cy="78300"/>
            </a:xfrm>
            <a:prstGeom prst="rect">
              <a:avLst/>
            </a:prstGeom>
            <a:solidFill>
              <a:srgbClr val="000000"/>
            </a:solidFill>
            <a:ln>
              <a:noFill/>
            </a:ln>
          </p:spPr>
          <p:txBody>
            <a:bodyPr spcFirstLastPara="1" wrap="square" lIns="91425" tIns="91425" rIns="91425" bIns="91425" anchor="ctr" anchorCtr="0">
              <a:noAutofit/>
            </a:bodyPr>
            <a:lstStyle/>
            <a:p>
              <a:pPr>
                <a:spcBef>
                  <a:spcPts val="0"/>
                </a:spcBef>
                <a:spcAft>
                  <a:spcPts val="0"/>
                </a:spcAft>
              </a:pPr>
              <a:endParaRPr/>
            </a:p>
          </p:txBody>
        </p:sp>
        <p:pic>
          <p:nvPicPr>
            <p:cNvPr id="1618" name="Google Shape;1618;p109"/>
            <p:cNvPicPr preferRelativeResize="0"/>
            <p:nvPr/>
          </p:nvPicPr>
          <p:blipFill>
            <a:blip r:embed="rId12">
              <a:alphaModFix/>
            </a:blip>
            <a:stretch>
              <a:fillRect/>
            </a:stretch>
          </p:blipFill>
          <p:spPr>
            <a:xfrm>
              <a:off x="3442621" y="3370860"/>
              <a:ext cx="205583" cy="205588"/>
            </a:xfrm>
            <a:prstGeom prst="rect">
              <a:avLst/>
            </a:prstGeom>
            <a:noFill/>
            <a:ln>
              <a:noFill/>
            </a:ln>
          </p:spPr>
        </p:pic>
        <p:cxnSp>
          <p:nvCxnSpPr>
            <p:cNvPr id="1619" name="Google Shape;1619;p109"/>
            <p:cNvCxnSpPr/>
            <p:nvPr/>
          </p:nvCxnSpPr>
          <p:spPr>
            <a:xfrm>
              <a:off x="3361804" y="3432442"/>
              <a:ext cx="127500" cy="0"/>
            </a:xfrm>
            <a:prstGeom prst="straightConnector1">
              <a:avLst/>
            </a:prstGeom>
            <a:noFill/>
            <a:ln w="9525" cap="flat" cmpd="sng">
              <a:solidFill>
                <a:srgbClr val="FFFFFF"/>
              </a:solidFill>
              <a:prstDash val="solid"/>
              <a:round/>
              <a:headEnd type="none" w="med" len="med"/>
              <a:tailEnd type="none" w="med" len="med"/>
            </a:ln>
          </p:spPr>
        </p:cxnSp>
        <p:cxnSp>
          <p:nvCxnSpPr>
            <p:cNvPr id="1620" name="Google Shape;1620;p109"/>
            <p:cNvCxnSpPr/>
            <p:nvPr/>
          </p:nvCxnSpPr>
          <p:spPr>
            <a:xfrm>
              <a:off x="3407638" y="3515514"/>
              <a:ext cx="127500" cy="0"/>
            </a:xfrm>
            <a:prstGeom prst="straightConnector1">
              <a:avLst/>
            </a:prstGeom>
            <a:noFill/>
            <a:ln w="9525" cap="flat" cmpd="sng">
              <a:solidFill>
                <a:srgbClr val="FFFFFF"/>
              </a:solidFill>
              <a:prstDash val="solid"/>
              <a:round/>
              <a:headEnd type="none" w="med" len="med"/>
              <a:tailEnd type="none" w="med" len="med"/>
            </a:ln>
          </p:spPr>
        </p:cxnSp>
        <p:cxnSp>
          <p:nvCxnSpPr>
            <p:cNvPr id="1621" name="Google Shape;1621;p109"/>
            <p:cNvCxnSpPr/>
            <p:nvPr/>
          </p:nvCxnSpPr>
          <p:spPr>
            <a:xfrm>
              <a:off x="3436094" y="3473654"/>
              <a:ext cx="37800" cy="0"/>
            </a:xfrm>
            <a:prstGeom prst="straightConnector1">
              <a:avLst/>
            </a:prstGeom>
            <a:noFill/>
            <a:ln w="9525" cap="flat" cmpd="sng">
              <a:solidFill>
                <a:srgbClr val="FFFFFF"/>
              </a:solidFill>
              <a:prstDash val="solid"/>
              <a:round/>
              <a:headEnd type="none" w="med" len="med"/>
              <a:tailEnd type="none" w="med" len="med"/>
            </a:ln>
          </p:spPr>
        </p:cxnSp>
        <p:cxnSp>
          <p:nvCxnSpPr>
            <p:cNvPr id="1622" name="Google Shape;1622;p109"/>
            <p:cNvCxnSpPr/>
            <p:nvPr/>
          </p:nvCxnSpPr>
          <p:spPr>
            <a:xfrm>
              <a:off x="3398585" y="3473654"/>
              <a:ext cx="21900" cy="0"/>
            </a:xfrm>
            <a:prstGeom prst="straightConnector1">
              <a:avLst/>
            </a:prstGeom>
            <a:noFill/>
            <a:ln w="9525" cap="flat" cmpd="sng">
              <a:solidFill>
                <a:srgbClr val="FFFFFF"/>
              </a:solidFill>
              <a:prstDash val="solid"/>
              <a:round/>
              <a:headEnd type="none" w="med" len="med"/>
              <a:tailEnd type="none" w="med" len="med"/>
            </a:ln>
          </p:spPr>
        </p:cxnSp>
        <p:sp>
          <p:nvSpPr>
            <p:cNvPr id="1623" name="Google Shape;1623;p109"/>
            <p:cNvSpPr/>
            <p:nvPr/>
          </p:nvSpPr>
          <p:spPr>
            <a:xfrm>
              <a:off x="3550404" y="3296172"/>
              <a:ext cx="97800" cy="97800"/>
            </a:xfrm>
            <a:prstGeom prst="rect">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1624" name="Google Shape;1624;p109"/>
            <p:cNvSpPr/>
            <p:nvPr/>
          </p:nvSpPr>
          <p:spPr>
            <a:xfrm>
              <a:off x="3683579" y="3553322"/>
              <a:ext cx="97800" cy="97800"/>
            </a:xfrm>
            <a:prstGeom prst="rect">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1625" name="Google Shape;1625;p109"/>
            <p:cNvSpPr/>
            <p:nvPr/>
          </p:nvSpPr>
          <p:spPr>
            <a:xfrm>
              <a:off x="3683579" y="3424760"/>
              <a:ext cx="97800" cy="97800"/>
            </a:xfrm>
            <a:prstGeom prst="rect">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1626" name="Google Shape;1626;p109"/>
            <p:cNvSpPr/>
            <p:nvPr/>
          </p:nvSpPr>
          <p:spPr>
            <a:xfrm>
              <a:off x="3683579" y="3296172"/>
              <a:ext cx="97800" cy="97800"/>
            </a:xfrm>
            <a:prstGeom prst="rect">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1627" name="Google Shape;1627;p109"/>
            <p:cNvSpPr/>
            <p:nvPr/>
          </p:nvSpPr>
          <p:spPr>
            <a:xfrm>
              <a:off x="3816754" y="3553322"/>
              <a:ext cx="97800" cy="97800"/>
            </a:xfrm>
            <a:prstGeom prst="rect">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1628" name="Google Shape;1628;p109"/>
            <p:cNvSpPr/>
            <p:nvPr/>
          </p:nvSpPr>
          <p:spPr>
            <a:xfrm>
              <a:off x="3816754" y="3424760"/>
              <a:ext cx="97800" cy="97800"/>
            </a:xfrm>
            <a:prstGeom prst="rect">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1629" name="Google Shape;1629;p109"/>
            <p:cNvSpPr/>
            <p:nvPr/>
          </p:nvSpPr>
          <p:spPr>
            <a:xfrm>
              <a:off x="3816754" y="3296172"/>
              <a:ext cx="97800" cy="97800"/>
            </a:xfrm>
            <a:prstGeom prst="rect">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pic>
          <p:nvPicPr>
            <p:cNvPr id="1630" name="Google Shape;1630;p109"/>
            <p:cNvPicPr preferRelativeResize="0"/>
            <p:nvPr/>
          </p:nvPicPr>
          <p:blipFill>
            <a:blip r:embed="rId13">
              <a:alphaModFix/>
            </a:blip>
            <a:stretch>
              <a:fillRect/>
            </a:stretch>
          </p:blipFill>
          <p:spPr>
            <a:xfrm>
              <a:off x="2802905" y="2270410"/>
              <a:ext cx="534449" cy="448500"/>
            </a:xfrm>
            <a:prstGeom prst="rect">
              <a:avLst/>
            </a:prstGeom>
            <a:noFill/>
            <a:ln>
              <a:noFill/>
            </a:ln>
          </p:spPr>
        </p:pic>
      </p:grpSp>
      <p:pic>
        <p:nvPicPr>
          <p:cNvPr id="1631" name="Google Shape;1631;p109"/>
          <p:cNvPicPr preferRelativeResize="0"/>
          <p:nvPr/>
        </p:nvPicPr>
        <p:blipFill>
          <a:blip r:embed="rId14">
            <a:alphaModFix/>
          </a:blip>
          <a:stretch>
            <a:fillRect/>
          </a:stretch>
        </p:blipFill>
        <p:spPr>
          <a:xfrm>
            <a:off x="5884801" y="4153200"/>
            <a:ext cx="981707" cy="448500"/>
          </a:xfrm>
          <a:prstGeom prst="rect">
            <a:avLst/>
          </a:prstGeom>
          <a:noFill/>
          <a:ln>
            <a:noFill/>
          </a:ln>
        </p:spPr>
      </p:pic>
      <p:sp>
        <p:nvSpPr>
          <p:cNvPr id="1632" name="Google Shape;1632;p109"/>
          <p:cNvSpPr txBox="1"/>
          <p:nvPr/>
        </p:nvSpPr>
        <p:spPr>
          <a:xfrm>
            <a:off x="5530525" y="3821180"/>
            <a:ext cx="1534200" cy="246300"/>
          </a:xfrm>
          <a:prstGeom prst="rect">
            <a:avLst/>
          </a:prstGeom>
          <a:noFill/>
          <a:ln>
            <a:noFill/>
          </a:ln>
        </p:spPr>
        <p:txBody>
          <a:bodyPr spcFirstLastPara="1" wrap="square" lIns="91425" tIns="91425" rIns="91425" bIns="91425" anchor="ctr" anchorCtr="0">
            <a:noAutofit/>
          </a:bodyPr>
          <a:lstStyle/>
          <a:p>
            <a:pPr>
              <a:spcBef>
                <a:spcPts val="0"/>
              </a:spcBef>
              <a:spcAft>
                <a:spcPts val="0"/>
              </a:spcAft>
            </a:pPr>
            <a:r>
              <a:rPr lang="en-US" sz="1100">
                <a:latin typeface="Source Sans Pro Light"/>
                <a:ea typeface="Source Sans Pro Light"/>
                <a:cs typeface="Source Sans Pro Light"/>
                <a:sym typeface="Source Sans Pro Light"/>
              </a:rPr>
              <a:t>BI &amp; Reporting</a:t>
            </a:r>
            <a:endParaRPr sz="1100">
              <a:latin typeface="Source Sans Pro Light"/>
              <a:ea typeface="Source Sans Pro Light"/>
              <a:cs typeface="Source Sans Pro Light"/>
              <a:sym typeface="Source Sans Pro Light"/>
            </a:endParaRPr>
          </a:p>
        </p:txBody>
      </p:sp>
      <p:pic>
        <p:nvPicPr>
          <p:cNvPr id="1633" name="Google Shape;1633;p109"/>
          <p:cNvPicPr preferRelativeResize="0"/>
          <p:nvPr/>
        </p:nvPicPr>
        <p:blipFill rotWithShape="1">
          <a:blip r:embed="rId15">
            <a:alphaModFix/>
          </a:blip>
          <a:srcRect l="8214" t="59923"/>
          <a:stretch/>
        </p:blipFill>
        <p:spPr>
          <a:xfrm>
            <a:off x="5759101" y="2863724"/>
            <a:ext cx="334707" cy="341784"/>
          </a:xfrm>
          <a:prstGeom prst="rect">
            <a:avLst/>
          </a:prstGeom>
          <a:noFill/>
          <a:ln>
            <a:noFill/>
          </a:ln>
        </p:spPr>
      </p:pic>
      <p:pic>
        <p:nvPicPr>
          <p:cNvPr id="1634" name="Google Shape;1634;p109"/>
          <p:cNvPicPr preferRelativeResize="0"/>
          <p:nvPr/>
        </p:nvPicPr>
        <p:blipFill rotWithShape="1">
          <a:blip r:embed="rId15">
            <a:alphaModFix/>
          </a:blip>
          <a:srcRect l="14777" b="59923"/>
          <a:stretch/>
        </p:blipFill>
        <p:spPr>
          <a:xfrm>
            <a:off x="5787871" y="3350444"/>
            <a:ext cx="310784" cy="341784"/>
          </a:xfrm>
          <a:prstGeom prst="rect">
            <a:avLst/>
          </a:prstGeom>
          <a:noFill/>
          <a:ln>
            <a:noFill/>
          </a:ln>
        </p:spPr>
      </p:pic>
      <p:sp>
        <p:nvSpPr>
          <p:cNvPr id="1635" name="Google Shape;1635;p109"/>
          <p:cNvSpPr txBox="1"/>
          <p:nvPr/>
        </p:nvSpPr>
        <p:spPr>
          <a:xfrm>
            <a:off x="6154200" y="2857200"/>
            <a:ext cx="981600" cy="399600"/>
          </a:xfrm>
          <a:prstGeom prst="rect">
            <a:avLst/>
          </a:prstGeom>
          <a:noFill/>
          <a:ln>
            <a:noFill/>
          </a:ln>
        </p:spPr>
        <p:txBody>
          <a:bodyPr spcFirstLastPara="1" wrap="square" lIns="91425" tIns="91425" rIns="91425" bIns="91425" anchor="ctr" anchorCtr="0">
            <a:noAutofit/>
          </a:bodyPr>
          <a:lstStyle/>
          <a:p>
            <a:pPr>
              <a:spcBef>
                <a:spcPts val="0"/>
              </a:spcBef>
              <a:spcAft>
                <a:spcPts val="0"/>
              </a:spcAft>
            </a:pPr>
            <a:r>
              <a:rPr lang="en-US" sz="1100">
                <a:latin typeface="Source Sans Pro Light"/>
                <a:ea typeface="Source Sans Pro Light"/>
                <a:cs typeface="Source Sans Pro Light"/>
                <a:sym typeface="Source Sans Pro Light"/>
              </a:rPr>
              <a:t>Online Serving</a:t>
            </a:r>
            <a:endParaRPr sz="1100">
              <a:latin typeface="Source Sans Pro"/>
              <a:ea typeface="Source Sans Pro"/>
              <a:cs typeface="Source Sans Pro"/>
              <a:sym typeface="Source Sans Pro"/>
            </a:endParaRPr>
          </a:p>
        </p:txBody>
      </p:sp>
      <p:sp>
        <p:nvSpPr>
          <p:cNvPr id="1636" name="Google Shape;1636;p109"/>
          <p:cNvSpPr txBox="1"/>
          <p:nvPr/>
        </p:nvSpPr>
        <p:spPr>
          <a:xfrm>
            <a:off x="6154200" y="3342550"/>
            <a:ext cx="981600" cy="399600"/>
          </a:xfrm>
          <a:prstGeom prst="rect">
            <a:avLst/>
          </a:prstGeom>
          <a:noFill/>
          <a:ln>
            <a:noFill/>
          </a:ln>
        </p:spPr>
        <p:txBody>
          <a:bodyPr spcFirstLastPara="1" wrap="square" lIns="91425" tIns="91425" rIns="91425" bIns="91425" anchor="ctr" anchorCtr="0">
            <a:noAutofit/>
          </a:bodyPr>
          <a:lstStyle/>
          <a:p>
            <a:pPr>
              <a:spcBef>
                <a:spcPts val="0"/>
              </a:spcBef>
              <a:spcAft>
                <a:spcPts val="0"/>
              </a:spcAft>
            </a:pPr>
            <a:r>
              <a:rPr lang="en-US" sz="1100">
                <a:latin typeface="Source Sans Pro Light"/>
                <a:ea typeface="Source Sans Pro Light"/>
                <a:cs typeface="Source Sans Pro Light"/>
                <a:sym typeface="Source Sans Pro Light"/>
              </a:rPr>
              <a:t>Batch </a:t>
            </a:r>
            <a:endParaRPr sz="1100">
              <a:latin typeface="Source Sans Pro Light"/>
              <a:ea typeface="Source Sans Pro Light"/>
              <a:cs typeface="Source Sans Pro Light"/>
              <a:sym typeface="Source Sans Pro Light"/>
            </a:endParaRPr>
          </a:p>
          <a:p>
            <a:pPr>
              <a:spcBef>
                <a:spcPts val="0"/>
              </a:spcBef>
              <a:spcAft>
                <a:spcPts val="0"/>
              </a:spcAft>
            </a:pPr>
            <a:r>
              <a:rPr lang="en-US" sz="1100">
                <a:latin typeface="Source Sans Pro Light"/>
                <a:ea typeface="Source Sans Pro Light"/>
                <a:cs typeface="Source Sans Pro Light"/>
                <a:sym typeface="Source Sans Pro Light"/>
              </a:rPr>
              <a:t>Scoring</a:t>
            </a:r>
            <a:endParaRPr sz="1100">
              <a:latin typeface="Source Sans Pro"/>
              <a:ea typeface="Source Sans Pro"/>
              <a:cs typeface="Source Sans Pro"/>
              <a:sym typeface="Source Sans Pro"/>
            </a:endParaRPr>
          </a:p>
        </p:txBody>
      </p:sp>
      <p:sp>
        <p:nvSpPr>
          <p:cNvPr id="1637" name="Google Shape;1637;p109"/>
          <p:cNvSpPr txBox="1">
            <a:spLocks noGrp="1"/>
          </p:cNvSpPr>
          <p:nvPr>
            <p:ph type="title"/>
          </p:nvPr>
        </p:nvSpPr>
        <p:spPr>
          <a:xfrm>
            <a:off x="311700" y="438459"/>
            <a:ext cx="8520600" cy="923400"/>
          </a:xfrm>
          <a:prstGeom prst="rect">
            <a:avLst/>
          </a:prstGeom>
        </p:spPr>
        <p:txBody>
          <a:bodyPr spcFirstLastPara="1" vert="horz" wrap="square" lIns="91425" tIns="91425" rIns="91425" bIns="91425" numCol="1" anchor="t" anchorCtr="0" compatLnSpc="1">
            <a:prstTxWarp prst="textNoShape">
              <a:avLst/>
            </a:prstTxWarp>
            <a:noAutofit/>
          </a:bodyPr>
          <a:lstStyle/>
          <a:p>
            <a:pPr algn="l">
              <a:spcBef>
                <a:spcPts val="0"/>
              </a:spcBef>
              <a:spcAft>
                <a:spcPts val="0"/>
              </a:spcAft>
            </a:pPr>
            <a:r>
              <a:rPr lang="en-US" sz="2600" dirty="0">
                <a:solidFill>
                  <a:schemeClr val="tx1"/>
                </a:solidFill>
              </a:rPr>
              <a:t>Unifying the End-to-end Data &amp; ML Lifecycle</a:t>
            </a:r>
            <a:endParaRPr sz="2600" dirty="0">
              <a:solidFill>
                <a:schemeClr val="tx1"/>
              </a:solidFill>
            </a:endParaRPr>
          </a:p>
          <a:p>
            <a:pPr algn="l">
              <a:spcBef>
                <a:spcPts val="0"/>
              </a:spcBef>
              <a:spcAft>
                <a:spcPts val="0"/>
              </a:spcAft>
            </a:pPr>
            <a:r>
              <a:rPr lang="en-US" sz="1800" dirty="0">
                <a:solidFill>
                  <a:schemeClr val="tx1"/>
                </a:solidFill>
              </a:rPr>
              <a:t>Overview</a:t>
            </a:r>
            <a:endParaRPr sz="1800" dirty="0">
              <a:solidFill>
                <a:schemeClr val="tx1"/>
              </a:solidFill>
            </a:endParaRPr>
          </a:p>
          <a:p>
            <a:pPr algn="l">
              <a:spcBef>
                <a:spcPts val="0"/>
              </a:spcBef>
              <a:spcAft>
                <a:spcPts val="0"/>
              </a:spcAft>
            </a:pPr>
            <a:endParaRPr sz="2600" dirty="0">
              <a:solidFill>
                <a:schemeClr val="tx1"/>
              </a:solidFill>
            </a:endParaRPr>
          </a:p>
        </p:txBody>
      </p:sp>
      <p:pic>
        <p:nvPicPr>
          <p:cNvPr id="1638" name="Google Shape;1638;p109"/>
          <p:cNvPicPr preferRelativeResize="0"/>
          <p:nvPr/>
        </p:nvPicPr>
        <p:blipFill rotWithShape="1">
          <a:blip r:embed="rId16">
            <a:alphaModFix/>
          </a:blip>
          <a:srcRect r="50941"/>
          <a:stretch/>
        </p:blipFill>
        <p:spPr>
          <a:xfrm>
            <a:off x="3279051" y="1654389"/>
            <a:ext cx="1961675" cy="371675"/>
          </a:xfrm>
          <a:prstGeom prst="rect">
            <a:avLst/>
          </a:prstGeom>
          <a:noFill/>
          <a:ln>
            <a:noFill/>
          </a:ln>
        </p:spPr>
      </p:pic>
      <p:sp>
        <p:nvSpPr>
          <p:cNvPr id="63" name="TextBox 62">
            <a:extLst>
              <a:ext uri="{FF2B5EF4-FFF2-40B4-BE49-F238E27FC236}">
                <a16:creationId xmlns:a16="http://schemas.microsoft.com/office/drawing/2014/main" id="{AA6098B5-0C40-D644-AED5-0674C5673A83}"/>
              </a:ext>
            </a:extLst>
          </p:cNvPr>
          <p:cNvSpPr txBox="1"/>
          <p:nvPr/>
        </p:nvSpPr>
        <p:spPr>
          <a:xfrm>
            <a:off x="7598350" y="2573359"/>
            <a:ext cx="1466849" cy="3508653"/>
          </a:xfrm>
          <a:prstGeom prst="rect">
            <a:avLst/>
          </a:prstGeom>
          <a:noFill/>
        </p:spPr>
        <p:txBody>
          <a:bodyPr wrap="square" rtlCol="0">
            <a:spAutoFit/>
          </a:bodyPr>
          <a:lstStyle/>
          <a:p>
            <a:r>
              <a:rPr lang="en-US" sz="1200" dirty="0"/>
              <a:t>Part of  ML/AI Governance:</a:t>
            </a:r>
          </a:p>
          <a:p>
            <a:pPr marL="214313" indent="-214313">
              <a:buFont typeface="Arial" panose="020B0604020202020204" pitchFamily="34" charset="0"/>
              <a:buChar char="•"/>
            </a:pPr>
            <a:r>
              <a:rPr lang="en-US" sz="1200" dirty="0"/>
              <a:t>ML Lifecycle Management</a:t>
            </a:r>
          </a:p>
          <a:p>
            <a:pPr marL="214313" indent="-214313">
              <a:buFont typeface="Arial" panose="020B0604020202020204" pitchFamily="34" charset="0"/>
              <a:buChar char="•"/>
            </a:pPr>
            <a:r>
              <a:rPr lang="en-US" sz="1200" dirty="0"/>
              <a:t>Model Management</a:t>
            </a:r>
          </a:p>
          <a:p>
            <a:pPr marL="214313" indent="-214313">
              <a:buFont typeface="Arial" panose="020B0604020202020204" pitchFamily="34" charset="0"/>
              <a:buChar char="•"/>
            </a:pPr>
            <a:r>
              <a:rPr lang="en-US" sz="1200" dirty="0"/>
              <a:t>Experiment Management</a:t>
            </a:r>
          </a:p>
          <a:p>
            <a:pPr marL="214313" indent="-214313">
              <a:buFont typeface="Arial" panose="020B0604020202020204" pitchFamily="34" charset="0"/>
              <a:buChar char="•"/>
            </a:pPr>
            <a:r>
              <a:rPr lang="en-US" sz="1200" dirty="0"/>
              <a:t>Model Serving</a:t>
            </a:r>
          </a:p>
          <a:p>
            <a:pPr marL="214313" indent="-214313">
              <a:buFont typeface="Arial" panose="020B0604020202020204" pitchFamily="34" charset="0"/>
              <a:buChar char="•"/>
            </a:pPr>
            <a:r>
              <a:rPr lang="en-US" sz="1200" dirty="0"/>
              <a:t>Model Swap</a:t>
            </a:r>
          </a:p>
          <a:p>
            <a:pPr marL="214313" indent="-214313">
              <a:buFont typeface="Arial" panose="020B0604020202020204" pitchFamily="34" charset="0"/>
              <a:buChar char="•"/>
            </a:pPr>
            <a:r>
              <a:rPr lang="en-US" sz="1200" dirty="0" err="1"/>
              <a:t>Explainability</a:t>
            </a:r>
            <a:endParaRPr lang="en-US" sz="1200" dirty="0"/>
          </a:p>
          <a:p>
            <a:pPr marL="214313" indent="-214313">
              <a:buFont typeface="Arial" panose="020B0604020202020204" pitchFamily="34" charset="0"/>
              <a:buChar char="•"/>
            </a:pPr>
            <a:r>
              <a:rPr lang="en-US" sz="1200" dirty="0"/>
              <a:t>Bias</a:t>
            </a:r>
          </a:p>
          <a:p>
            <a:pPr marL="214313" indent="-214313">
              <a:buFont typeface="Arial" panose="020B0604020202020204" pitchFamily="34" charset="0"/>
              <a:buChar char="•"/>
            </a:pPr>
            <a:r>
              <a:rPr lang="en-US" sz="1200" dirty="0"/>
              <a:t>Transparency</a:t>
            </a:r>
          </a:p>
          <a:p>
            <a:pPr marL="214313" indent="-214313">
              <a:buFont typeface="Arial" panose="020B0604020202020204" pitchFamily="34" charset="0"/>
              <a:buChar char="•"/>
            </a:pPr>
            <a:r>
              <a:rPr lang="en-US" sz="1200" dirty="0"/>
              <a:t>Risk</a:t>
            </a:r>
          </a:p>
          <a:p>
            <a:pPr marL="214313" indent="-214313">
              <a:buFont typeface="Arial" panose="020B0604020202020204" pitchFamily="34" charset="0"/>
              <a:buChar char="•"/>
            </a:pPr>
            <a:endParaRPr lang="en-US" sz="1800" dirty="0"/>
          </a:p>
          <a:p>
            <a:pPr marL="214313" indent="-214313">
              <a:buFont typeface="Arial" panose="020B0604020202020204" pitchFamily="34" charset="0"/>
              <a:buChar char="•"/>
            </a:pPr>
            <a:endParaRPr lang="en-US" sz="1800" dirty="0"/>
          </a:p>
          <a:p>
            <a:endParaRPr lang="en-US" sz="1800" dirty="0"/>
          </a:p>
        </p:txBody>
      </p:sp>
      <p:pic>
        <p:nvPicPr>
          <p:cNvPr id="64" name="Picture 2" descr="Image result for GW logo png">
            <a:extLst>
              <a:ext uri="{FF2B5EF4-FFF2-40B4-BE49-F238E27FC236}">
                <a16:creationId xmlns:a16="http://schemas.microsoft.com/office/drawing/2014/main" id="{7BCBD833-077D-4E4D-BF1A-BE882B9397F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262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764DA-85B9-9F43-96B8-176C94CD69C7}"/>
              </a:ext>
            </a:extLst>
          </p:cNvPr>
          <p:cNvSpPr>
            <a:spLocks noGrp="1"/>
          </p:cNvSpPr>
          <p:nvPr>
            <p:ph type="title"/>
          </p:nvPr>
        </p:nvSpPr>
        <p:spPr/>
        <p:txBody>
          <a:bodyPr/>
          <a:lstStyle/>
          <a:p>
            <a:r>
              <a:rPr lang="en-US" dirty="0"/>
              <a:t>ML/AI Bias and Fairness</a:t>
            </a:r>
          </a:p>
        </p:txBody>
      </p:sp>
      <p:sp>
        <p:nvSpPr>
          <p:cNvPr id="3" name="Content Placeholder 2">
            <a:extLst>
              <a:ext uri="{FF2B5EF4-FFF2-40B4-BE49-F238E27FC236}">
                <a16:creationId xmlns:a16="http://schemas.microsoft.com/office/drawing/2014/main" id="{2E3E6EB5-F18A-1F49-8AF6-BF3104382A61}"/>
              </a:ext>
            </a:extLst>
          </p:cNvPr>
          <p:cNvSpPr>
            <a:spLocks noGrp="1"/>
          </p:cNvSpPr>
          <p:nvPr>
            <p:ph idx="1"/>
          </p:nvPr>
        </p:nvSpPr>
        <p:spPr/>
        <p:txBody>
          <a:bodyPr/>
          <a:lstStyle/>
          <a:p>
            <a:r>
              <a:rPr lang="en-US" b="1" dirty="0"/>
              <a:t>What is Bias in Data</a:t>
            </a:r>
          </a:p>
          <a:p>
            <a:pPr lvl="1"/>
            <a:r>
              <a:rPr lang="en-US" dirty="0"/>
              <a:t>Types of Bias</a:t>
            </a:r>
          </a:p>
          <a:p>
            <a:pPr lvl="1"/>
            <a:r>
              <a:rPr lang="en-US" dirty="0"/>
              <a:t>Bias in Practice</a:t>
            </a:r>
          </a:p>
          <a:p>
            <a:pPr lvl="1"/>
            <a:r>
              <a:rPr lang="en-US" dirty="0"/>
              <a:t>Bias Variance Tradeoff</a:t>
            </a:r>
          </a:p>
          <a:p>
            <a:r>
              <a:rPr lang="en-US" dirty="0"/>
              <a:t>Algorithmic Fairness</a:t>
            </a:r>
          </a:p>
          <a:p>
            <a:pPr lvl="1"/>
            <a:r>
              <a:rPr lang="en-US" dirty="0"/>
              <a:t>Types of Discrimination</a:t>
            </a:r>
          </a:p>
          <a:p>
            <a:r>
              <a:rPr lang="en-US" dirty="0"/>
              <a:t>Combatting Bias</a:t>
            </a:r>
          </a:p>
        </p:txBody>
      </p:sp>
      <p:pic>
        <p:nvPicPr>
          <p:cNvPr id="5" name="Picture 2" descr="Image result for GW logo png">
            <a:extLst>
              <a:ext uri="{FF2B5EF4-FFF2-40B4-BE49-F238E27FC236}">
                <a16:creationId xmlns:a16="http://schemas.microsoft.com/office/drawing/2014/main" id="{4D26D561-5E14-F146-A918-1B9383EFE3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140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200" y="1905000"/>
            <a:ext cx="8915400" cy="1295400"/>
          </a:xfrm>
          <a:ln w="38100">
            <a:solidFill>
              <a:srgbClr val="FFFFFF"/>
            </a:solidFill>
          </a:ln>
        </p:spPr>
        <p:txBody>
          <a:bodyPr/>
          <a:lstStyle/>
          <a:p>
            <a:endParaRPr lang="en-US" sz="2800" b="1" dirty="0"/>
          </a:p>
          <a:p>
            <a:r>
              <a:rPr lang="en-US" sz="2800" b="1" dirty="0"/>
              <a:t>THANK YOU!</a:t>
            </a:r>
          </a:p>
          <a:p>
            <a:r>
              <a:rPr lang="en-US" sz="2800" b="1" dirty="0">
                <a:hlinkClick r:id="rId2"/>
              </a:rPr>
              <a:t>bsharve@gmail.com</a:t>
            </a:r>
            <a:r>
              <a:rPr lang="en-US" sz="2800" b="1" dirty="0"/>
              <a:t>; </a:t>
            </a:r>
            <a:r>
              <a:rPr lang="en-US" sz="2800" b="1" dirty="0">
                <a:hlinkClick r:id="rId3"/>
              </a:rPr>
              <a:t>bsharve@gwu.edu</a:t>
            </a:r>
            <a:r>
              <a:rPr lang="en-US" sz="2800" b="1" dirty="0"/>
              <a:t>; </a:t>
            </a:r>
            <a:r>
              <a:rPr lang="en-US" sz="2800" b="1" dirty="0" err="1">
                <a:hlinkClick r:id="rId4"/>
              </a:rPr>
              <a:t>benjamin.harvey</a:t>
            </a:r>
            <a:r>
              <a:rPr lang="en-US" sz="2800" b="1" dirty="0" err="1"/>
              <a:t>@databricks.com</a:t>
            </a:r>
            <a:r>
              <a:rPr lang="en-US" sz="2800" b="1" dirty="0"/>
              <a:t> </a:t>
            </a:r>
          </a:p>
          <a:p>
            <a:r>
              <a:rPr lang="en-US" sz="2000" dirty="0">
                <a:latin typeface="+mj-lt"/>
                <a:cs typeface="Times New Roman" pitchFamily="18" charset="0"/>
              </a:rPr>
              <a:t> </a:t>
            </a:r>
          </a:p>
          <a:p>
            <a:endParaRPr lang="en-US" sz="1400" dirty="0"/>
          </a:p>
          <a:p>
            <a:pPr marL="0" lvl="1" algn="l"/>
            <a:r>
              <a:rPr lang="en-US" sz="1400" b="1" dirty="0" err="1"/>
              <a:t>Mehrabi</a:t>
            </a:r>
            <a:r>
              <a:rPr lang="en-US" sz="1400" b="1" dirty="0"/>
              <a:t>, N., </a:t>
            </a:r>
            <a:r>
              <a:rPr lang="en-US" sz="1400" b="1" dirty="0" err="1"/>
              <a:t>Morstatter</a:t>
            </a:r>
            <a:r>
              <a:rPr lang="en-US" sz="1400" b="1" dirty="0"/>
              <a:t>, F., Saxena, N., </a:t>
            </a:r>
            <a:r>
              <a:rPr lang="en-US" sz="1400" b="1" dirty="0" err="1"/>
              <a:t>Lerman</a:t>
            </a:r>
            <a:r>
              <a:rPr lang="en-US" sz="1400" b="1" dirty="0"/>
              <a:t>, K., &amp; Galstyan, A. (2019). A survey on bias and fairness in machine learning. </a:t>
            </a:r>
            <a:r>
              <a:rPr lang="en-US" sz="1400" b="1" dirty="0" err="1"/>
              <a:t>arXiv</a:t>
            </a:r>
            <a:r>
              <a:rPr lang="en-US" sz="1400" b="1" dirty="0"/>
              <a:t> preprint arXiv:1908.09635.</a:t>
            </a:r>
          </a:p>
          <a:p>
            <a:pPr marL="0" lvl="1" algn="l"/>
            <a:endParaRPr lang="en-US" sz="1400" b="1" dirty="0"/>
          </a:p>
          <a:p>
            <a:pPr marL="0" lvl="1" algn="l"/>
            <a:r>
              <a:rPr lang="en-US" sz="1400" b="1" dirty="0"/>
              <a:t>B. S. Harvey </a:t>
            </a:r>
            <a:r>
              <a:rPr lang="en-US" sz="1400" dirty="0"/>
              <a:t>and S. </a:t>
            </a:r>
            <a:r>
              <a:rPr lang="en-US" sz="1400" dirty="0" err="1"/>
              <a:t>Ji</a:t>
            </a:r>
            <a:r>
              <a:rPr lang="en-US" sz="1400" dirty="0"/>
              <a:t>, "Cloud-Scale Genomic Signals Processing for Robust Large-Scale Cancer Genomic Microarray Data Analysis," in IEEE Journal of Biomedical and Health Informatics, vol. 21, no. 1, pp. 238-245, Jan. 2017.</a:t>
            </a:r>
          </a:p>
          <a:p>
            <a:pPr marL="0" lvl="1" algn="l"/>
            <a:endParaRPr lang="en-US" sz="1400" b="1" dirty="0"/>
          </a:p>
          <a:p>
            <a:pPr marL="0" lvl="1" algn="l"/>
            <a:r>
              <a:rPr lang="en-US" sz="1400" b="1" dirty="0"/>
              <a:t>Harvey, Benjamin</a:t>
            </a:r>
            <a:r>
              <a:rPr lang="en-US" sz="1400" dirty="0"/>
              <a:t>.; </a:t>
            </a:r>
            <a:r>
              <a:rPr lang="en-US" sz="1400" dirty="0" err="1"/>
              <a:t>Ji</a:t>
            </a:r>
            <a:r>
              <a:rPr lang="en-US" sz="1400" dirty="0"/>
              <a:t>, S., "Cloud-Scale Genomic Signal Processing Classification Analysis for Gene Expression Microarray Data," </a:t>
            </a:r>
            <a:r>
              <a:rPr lang="en-US" sz="1400" i="1" dirty="0"/>
              <a:t>Engineering in Medicine and Biology Society (EMBC), 2014 36th Annual International Conference of the IEEE</a:t>
            </a:r>
            <a:r>
              <a:rPr lang="en-US" sz="1400" dirty="0"/>
              <a:t> , vol., no., pp.7152,7155, 26-30 August 2014</a:t>
            </a:r>
          </a:p>
          <a:p>
            <a:endParaRPr lang="en-US" sz="2000" b="1" dirty="0">
              <a:latin typeface="+mj-lt"/>
              <a:cs typeface="Times New Roman" pitchFamily="18" charset="0"/>
            </a:endParaRPr>
          </a:p>
          <a:p>
            <a:endParaRPr lang="en-US" sz="2000" b="1" dirty="0">
              <a:latin typeface="+mj-lt"/>
              <a:cs typeface="Times New Roman" pitchFamily="18" charset="0"/>
            </a:endParaRPr>
          </a:p>
          <a:p>
            <a:endParaRPr lang="en-US" sz="2800" b="1" dirty="0"/>
          </a:p>
          <a:p>
            <a:endParaRPr lang="en-US" sz="2800" b="1" dirty="0"/>
          </a:p>
          <a:p>
            <a:endParaRPr lang="en-US" sz="2800" b="1" dirty="0"/>
          </a:p>
          <a:p>
            <a:pPr lvl="2" algn="l">
              <a:buFont typeface="Arial" pitchFamily="34" charset="0"/>
              <a:buChar char="•"/>
            </a:pPr>
            <a:endParaRPr lang="en-US" sz="2800" dirty="0"/>
          </a:p>
          <a:p>
            <a:pPr algn="l"/>
            <a:endParaRPr lang="en-GB" sz="1800" dirty="0"/>
          </a:p>
          <a:p>
            <a:pPr algn="l"/>
            <a:r>
              <a:rPr lang="en-GB" sz="1800" dirty="0"/>
              <a:t> </a:t>
            </a:r>
            <a:endParaRPr lang="en-US" sz="1800" dirty="0"/>
          </a:p>
          <a:p>
            <a:pPr algn="l"/>
            <a:endParaRPr lang="en-GB" sz="1800" dirty="0"/>
          </a:p>
          <a:p>
            <a:pPr marL="800100" lvl="1" indent="-342900" algn="l">
              <a:buFont typeface="Arial" panose="020B0604020202020204" pitchFamily="34" charset="0"/>
              <a:buChar char="•"/>
            </a:pPr>
            <a:endParaRPr lang="en-US" sz="2000" dirty="0"/>
          </a:p>
          <a:p>
            <a:pPr marL="800100" lvl="1" indent="-342900" algn="l">
              <a:buFont typeface="Arial" panose="020B0604020202020204" pitchFamily="34" charset="0"/>
              <a:buChar char="•"/>
            </a:pPr>
            <a:endParaRPr lang="en-US" sz="2000" dirty="0"/>
          </a:p>
          <a:p>
            <a:pPr algn="l"/>
            <a:endParaRPr lang="en-US" sz="2000" dirty="0"/>
          </a:p>
          <a:p>
            <a:pPr algn="l"/>
            <a:r>
              <a:rPr lang="en-US" sz="2000" dirty="0"/>
              <a:t> </a:t>
            </a:r>
          </a:p>
          <a:p>
            <a:pPr algn="l"/>
            <a:r>
              <a:rPr lang="en-US" sz="2000" dirty="0"/>
              <a:t> </a:t>
            </a:r>
          </a:p>
          <a:p>
            <a:endParaRPr lang="en-US" sz="2800" dirty="0"/>
          </a:p>
          <a:p>
            <a:endParaRPr lang="en-US" sz="2800" dirty="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9" name="Title 1"/>
          <p:cNvSpPr txBox="1">
            <a:spLocks/>
          </p:cNvSpPr>
          <p:nvPr/>
        </p:nvSpPr>
        <p:spPr bwMode="auto">
          <a:xfrm>
            <a:off x="685800" y="1524000"/>
            <a:ext cx="8229600"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r>
              <a:rPr lang="en-US" sz="3200" dirty="0"/>
              <a:t>Bias, Transparency, and Machine Learning and Artificial Intelligence Governance</a:t>
            </a:r>
          </a:p>
        </p:txBody>
      </p:sp>
      <p:pic>
        <p:nvPicPr>
          <p:cNvPr id="11" name="Picture 10"/>
          <p:cNvPicPr>
            <a:picLocks noChangeAspect="1"/>
          </p:cNvPicPr>
          <p:nvPr/>
        </p:nvPicPr>
        <p:blipFill rotWithShape="1">
          <a:blip r:embed="rId5"/>
          <a:srcRect r="13889"/>
          <a:stretch/>
        </p:blipFill>
        <p:spPr>
          <a:xfrm>
            <a:off x="3352800" y="6096000"/>
            <a:ext cx="2362200" cy="666246"/>
          </a:xfrm>
          <a:prstGeom prst="rect">
            <a:avLst/>
          </a:prstGeom>
        </p:spPr>
      </p:pic>
      <p:pic>
        <p:nvPicPr>
          <p:cNvPr id="1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0"/>
            <a:ext cx="914400" cy="9397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p:nvPicPr>
        <p:blipFill>
          <a:blip r:embed="rId7"/>
          <a:stretch>
            <a:fillRect/>
          </a:stretch>
        </p:blipFill>
        <p:spPr>
          <a:xfrm>
            <a:off x="8204286" y="31927"/>
            <a:ext cx="915768" cy="914742"/>
          </a:xfrm>
          <a:prstGeom prst="rect">
            <a:avLst/>
          </a:prstGeom>
        </p:spPr>
      </p:pic>
      <p:pic>
        <p:nvPicPr>
          <p:cNvPr id="8" name="Picture 2" descr="Image result for GW logo png">
            <a:extLst>
              <a:ext uri="{FF2B5EF4-FFF2-40B4-BE49-F238E27FC236}">
                <a16:creationId xmlns:a16="http://schemas.microsoft.com/office/drawing/2014/main" id="{12972B80-C5A9-1742-BE8B-D6EE3FA84B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3004" y="87756"/>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743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FEDC-0A83-8242-9986-9DEE08CB34B4}"/>
              </a:ext>
            </a:extLst>
          </p:cNvPr>
          <p:cNvSpPr>
            <a:spLocks noGrp="1"/>
          </p:cNvSpPr>
          <p:nvPr>
            <p:ph type="title"/>
          </p:nvPr>
        </p:nvSpPr>
        <p:spPr>
          <a:xfrm>
            <a:off x="533400" y="21056"/>
            <a:ext cx="7772400" cy="1143000"/>
          </a:xfrm>
        </p:spPr>
        <p:txBody>
          <a:bodyPr/>
          <a:lstStyle/>
          <a:p>
            <a:r>
              <a:rPr lang="en-US" dirty="0"/>
              <a:t>What is Bias</a:t>
            </a:r>
          </a:p>
        </p:txBody>
      </p:sp>
      <p:sp>
        <p:nvSpPr>
          <p:cNvPr id="3" name="Content Placeholder 2">
            <a:extLst>
              <a:ext uri="{FF2B5EF4-FFF2-40B4-BE49-F238E27FC236}">
                <a16:creationId xmlns:a16="http://schemas.microsoft.com/office/drawing/2014/main" id="{80CB9B36-0AC0-634F-9CC0-5D7EBB3E8003}"/>
              </a:ext>
            </a:extLst>
          </p:cNvPr>
          <p:cNvSpPr>
            <a:spLocks noGrp="1"/>
          </p:cNvSpPr>
          <p:nvPr>
            <p:ph idx="1"/>
          </p:nvPr>
        </p:nvSpPr>
        <p:spPr>
          <a:xfrm>
            <a:off x="609600" y="1185111"/>
            <a:ext cx="7772400" cy="1524000"/>
          </a:xfrm>
        </p:spPr>
        <p:txBody>
          <a:bodyPr>
            <a:normAutofit fontScale="70000" lnSpcReduction="20000"/>
          </a:bodyPr>
          <a:lstStyle/>
          <a:p>
            <a:pPr marL="0" indent="0">
              <a:buNone/>
            </a:pPr>
            <a:r>
              <a:rPr lang="en-US" dirty="0"/>
              <a:t>Data, especially big data, is often heterogeneous, generated by subgroups with their own characteristics and behaviors. The </a:t>
            </a:r>
            <a:r>
              <a:rPr lang="en-US" b="1" dirty="0"/>
              <a:t>heterogeneities</a:t>
            </a:r>
            <a:r>
              <a:rPr lang="en-US" dirty="0"/>
              <a:t>, some of which are described below, </a:t>
            </a:r>
            <a:r>
              <a:rPr lang="en-US" b="1" dirty="0"/>
              <a:t>can bias the data</a:t>
            </a:r>
            <a:r>
              <a:rPr lang="en-US" dirty="0"/>
              <a:t>. A model learned on biased data may lead to unfair and inaccurate predictions.</a:t>
            </a:r>
          </a:p>
        </p:txBody>
      </p:sp>
      <p:pic>
        <p:nvPicPr>
          <p:cNvPr id="5" name="Content Placeholder 4" descr="domingos-ml.pdf">
            <a:extLst>
              <a:ext uri="{FF2B5EF4-FFF2-40B4-BE49-F238E27FC236}">
                <a16:creationId xmlns:a16="http://schemas.microsoft.com/office/drawing/2014/main" id="{A12ED1CA-F552-5B44-ACC2-B96A6E2898FA}"/>
              </a:ext>
            </a:extLst>
          </p:cNvPr>
          <p:cNvPicPr>
            <a:picLocks noChangeAspect="1"/>
          </p:cNvPicPr>
          <p:nvPr/>
        </p:nvPicPr>
        <p:blipFill>
          <a:blip r:embed="rId2">
            <a:extLst>
              <a:ext uri="{28A0092B-C50C-407E-A947-70E740481C1C}">
                <a14:useLocalDpi xmlns:a14="http://schemas.microsoft.com/office/drawing/2010/main" val="0"/>
              </a:ext>
            </a:extLst>
          </a:blip>
          <a:srcRect l="-32500" r="-32500"/>
          <a:stretch>
            <a:fillRect/>
          </a:stretch>
        </p:blipFill>
        <p:spPr bwMode="auto">
          <a:xfrm>
            <a:off x="762000" y="2209800"/>
            <a:ext cx="7772400" cy="457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2" descr="Image result for GW logo png">
            <a:extLst>
              <a:ext uri="{FF2B5EF4-FFF2-40B4-BE49-F238E27FC236}">
                <a16:creationId xmlns:a16="http://schemas.microsoft.com/office/drawing/2014/main" id="{414335CB-81C5-354F-AF14-24DF25F00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52400"/>
            <a:ext cx="1097313" cy="819327"/>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226CE4AE-C076-6B4C-A5E2-75D876716A10}"/>
              </a:ext>
            </a:extLst>
          </p:cNvPr>
          <p:cNvSpPr/>
          <p:nvPr/>
        </p:nvSpPr>
        <p:spPr>
          <a:xfrm rot="1859529">
            <a:off x="2571658" y="4793440"/>
            <a:ext cx="1639758"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8A49897-88C4-564A-9FD3-F1434D1BB8BB}"/>
              </a:ext>
            </a:extLst>
          </p:cNvPr>
          <p:cNvSpPr txBox="1"/>
          <p:nvPr/>
        </p:nvSpPr>
        <p:spPr>
          <a:xfrm>
            <a:off x="994023" y="4080301"/>
            <a:ext cx="2362200" cy="830997"/>
          </a:xfrm>
          <a:prstGeom prst="rect">
            <a:avLst/>
          </a:prstGeom>
          <a:noFill/>
        </p:spPr>
        <p:txBody>
          <a:bodyPr wrap="square" rtlCol="0">
            <a:spAutoFit/>
          </a:bodyPr>
          <a:lstStyle/>
          <a:p>
            <a:r>
              <a:rPr lang="en-US" dirty="0"/>
              <a:t>The bulls eye is the model</a:t>
            </a:r>
          </a:p>
        </p:txBody>
      </p:sp>
    </p:spTree>
    <p:extLst>
      <p:ext uri="{BB962C8B-B14F-4D97-AF65-F5344CB8AC3E}">
        <p14:creationId xmlns:p14="http://schemas.microsoft.com/office/powerpoint/2010/main" val="1615866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764DA-85B9-9F43-96B8-176C94CD69C7}"/>
              </a:ext>
            </a:extLst>
          </p:cNvPr>
          <p:cNvSpPr>
            <a:spLocks noGrp="1"/>
          </p:cNvSpPr>
          <p:nvPr>
            <p:ph type="title"/>
          </p:nvPr>
        </p:nvSpPr>
        <p:spPr/>
        <p:txBody>
          <a:bodyPr/>
          <a:lstStyle/>
          <a:p>
            <a:r>
              <a:rPr lang="en-US" dirty="0"/>
              <a:t>ML/AI Bias and Fairness</a:t>
            </a:r>
          </a:p>
        </p:txBody>
      </p:sp>
      <p:sp>
        <p:nvSpPr>
          <p:cNvPr id="3" name="Content Placeholder 2">
            <a:extLst>
              <a:ext uri="{FF2B5EF4-FFF2-40B4-BE49-F238E27FC236}">
                <a16:creationId xmlns:a16="http://schemas.microsoft.com/office/drawing/2014/main" id="{2E3E6EB5-F18A-1F49-8AF6-BF3104382A61}"/>
              </a:ext>
            </a:extLst>
          </p:cNvPr>
          <p:cNvSpPr>
            <a:spLocks noGrp="1"/>
          </p:cNvSpPr>
          <p:nvPr>
            <p:ph idx="1"/>
          </p:nvPr>
        </p:nvSpPr>
        <p:spPr/>
        <p:txBody>
          <a:bodyPr/>
          <a:lstStyle/>
          <a:p>
            <a:r>
              <a:rPr lang="en-US" dirty="0"/>
              <a:t>Bias in Data</a:t>
            </a:r>
          </a:p>
          <a:p>
            <a:pPr lvl="1"/>
            <a:r>
              <a:rPr lang="en-US" b="1" dirty="0"/>
              <a:t>Types of Bias</a:t>
            </a:r>
          </a:p>
          <a:p>
            <a:pPr lvl="1"/>
            <a:r>
              <a:rPr lang="en-US" dirty="0"/>
              <a:t>Bias in Practice</a:t>
            </a:r>
          </a:p>
          <a:p>
            <a:pPr lvl="1"/>
            <a:r>
              <a:rPr lang="en-US" dirty="0"/>
              <a:t>Bias Variance Tradeoff</a:t>
            </a:r>
          </a:p>
          <a:p>
            <a:r>
              <a:rPr lang="en-US" dirty="0"/>
              <a:t>Algorithmic Fairness</a:t>
            </a:r>
          </a:p>
          <a:p>
            <a:pPr lvl="1"/>
            <a:r>
              <a:rPr lang="en-US" dirty="0"/>
              <a:t>Types of Discrimination</a:t>
            </a:r>
          </a:p>
          <a:p>
            <a:r>
              <a:rPr lang="en-US" dirty="0"/>
              <a:t>Combatting Bias</a:t>
            </a:r>
          </a:p>
        </p:txBody>
      </p:sp>
      <p:pic>
        <p:nvPicPr>
          <p:cNvPr id="5" name="Picture 2" descr="Image result for GW logo png">
            <a:extLst>
              <a:ext uri="{FF2B5EF4-FFF2-40B4-BE49-F238E27FC236}">
                <a16:creationId xmlns:a16="http://schemas.microsoft.com/office/drawing/2014/main" id="{3C70DB75-1394-F240-8098-EEAD699EB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167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28798-75ED-6E47-9830-D615DD713B6A}"/>
              </a:ext>
            </a:extLst>
          </p:cNvPr>
          <p:cNvSpPr>
            <a:spLocks noGrp="1"/>
          </p:cNvSpPr>
          <p:nvPr>
            <p:ph type="title"/>
          </p:nvPr>
        </p:nvSpPr>
        <p:spPr>
          <a:xfrm>
            <a:off x="609600" y="266700"/>
            <a:ext cx="7772400" cy="1143000"/>
          </a:xfrm>
        </p:spPr>
        <p:txBody>
          <a:bodyPr/>
          <a:lstStyle/>
          <a:p>
            <a:r>
              <a:rPr lang="en-US" dirty="0"/>
              <a:t>Types of Bias</a:t>
            </a:r>
          </a:p>
        </p:txBody>
      </p:sp>
      <p:sp>
        <p:nvSpPr>
          <p:cNvPr id="3" name="Content Placeholder 2">
            <a:extLst>
              <a:ext uri="{FF2B5EF4-FFF2-40B4-BE49-F238E27FC236}">
                <a16:creationId xmlns:a16="http://schemas.microsoft.com/office/drawing/2014/main" id="{6999BC1F-43DE-884B-8A49-2D6E7DD0CE82}"/>
              </a:ext>
            </a:extLst>
          </p:cNvPr>
          <p:cNvSpPr>
            <a:spLocks noGrp="1"/>
          </p:cNvSpPr>
          <p:nvPr>
            <p:ph idx="1"/>
          </p:nvPr>
        </p:nvSpPr>
        <p:spPr>
          <a:xfrm>
            <a:off x="609600" y="1581327"/>
            <a:ext cx="7772400" cy="4438473"/>
          </a:xfrm>
        </p:spPr>
        <p:txBody>
          <a:bodyPr>
            <a:normAutofit fontScale="70000" lnSpcReduction="20000"/>
          </a:bodyPr>
          <a:lstStyle/>
          <a:p>
            <a:r>
              <a:rPr lang="en-US" dirty="0"/>
              <a:t>(1) </a:t>
            </a:r>
            <a:r>
              <a:rPr lang="en-US" b="1" dirty="0"/>
              <a:t>Historical Bias</a:t>
            </a:r>
            <a:r>
              <a:rPr lang="en-US" dirty="0"/>
              <a:t>. Historical bias is the already existing bias and socio-technical issues in the world and can seep into from the data generation process even given a perfect sampling and feature selection. </a:t>
            </a:r>
          </a:p>
          <a:p>
            <a:r>
              <a:rPr lang="en-US" dirty="0"/>
              <a:t>(2) Representation Bias. Representation bias happens from the way we define and sample from a population. </a:t>
            </a:r>
          </a:p>
          <a:p>
            <a:r>
              <a:rPr lang="en-US" dirty="0"/>
              <a:t>(3) Measurement Bias. Measurement bias happens from the way we choose, utilize, and measure a particular feature. </a:t>
            </a:r>
          </a:p>
          <a:p>
            <a:r>
              <a:rPr lang="en-US" dirty="0"/>
              <a:t>(4) Evaluation Bias. Evaluation bias happens during model evaluation. </a:t>
            </a:r>
          </a:p>
          <a:p>
            <a:r>
              <a:rPr lang="en-US" dirty="0"/>
              <a:t>(5) </a:t>
            </a:r>
            <a:r>
              <a:rPr lang="en-US" b="1" dirty="0"/>
              <a:t>Aggregation Bias</a:t>
            </a:r>
            <a:r>
              <a:rPr lang="en-US" dirty="0"/>
              <a:t>. Aggregation bias happens when false conclusions are drawn for a subgroup based on observing other different subgroups or generally when false assumptions about a population affect the model’s outcome and definition. </a:t>
            </a:r>
          </a:p>
        </p:txBody>
      </p:sp>
      <p:pic>
        <p:nvPicPr>
          <p:cNvPr id="5" name="Picture 2" descr="Image result for GW logo png">
            <a:extLst>
              <a:ext uri="{FF2B5EF4-FFF2-40B4-BE49-F238E27FC236}">
                <a16:creationId xmlns:a16="http://schemas.microsoft.com/office/drawing/2014/main" id="{53E40FD9-2490-6943-9338-31FC6D5B1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283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80E69-5FB8-3A44-9A42-B29A267DF237}"/>
              </a:ext>
            </a:extLst>
          </p:cNvPr>
          <p:cNvSpPr>
            <a:spLocks noGrp="1"/>
          </p:cNvSpPr>
          <p:nvPr>
            <p:ph type="title"/>
          </p:nvPr>
        </p:nvSpPr>
        <p:spPr>
          <a:xfrm>
            <a:off x="602974" y="3313"/>
            <a:ext cx="7772400" cy="1143000"/>
          </a:xfrm>
        </p:spPr>
        <p:txBody>
          <a:bodyPr/>
          <a:lstStyle/>
          <a:p>
            <a:r>
              <a:rPr lang="en-US" dirty="0"/>
              <a:t>Types of Bias</a:t>
            </a:r>
          </a:p>
        </p:txBody>
      </p:sp>
      <p:sp>
        <p:nvSpPr>
          <p:cNvPr id="3" name="Content Placeholder 2">
            <a:extLst>
              <a:ext uri="{FF2B5EF4-FFF2-40B4-BE49-F238E27FC236}">
                <a16:creationId xmlns:a16="http://schemas.microsoft.com/office/drawing/2014/main" id="{972708C4-BF1A-464D-B7A2-15D06E7C4743}"/>
              </a:ext>
            </a:extLst>
          </p:cNvPr>
          <p:cNvSpPr>
            <a:spLocks noGrp="1"/>
          </p:cNvSpPr>
          <p:nvPr>
            <p:ph idx="1"/>
          </p:nvPr>
        </p:nvSpPr>
        <p:spPr>
          <a:xfrm>
            <a:off x="609600" y="1146313"/>
            <a:ext cx="7772400" cy="5616614"/>
          </a:xfrm>
        </p:spPr>
        <p:txBody>
          <a:bodyPr>
            <a:normAutofit fontScale="70000" lnSpcReduction="20000"/>
          </a:bodyPr>
          <a:lstStyle/>
          <a:p>
            <a:r>
              <a:rPr lang="en-US" dirty="0"/>
              <a:t>(6) </a:t>
            </a:r>
            <a:r>
              <a:rPr lang="en-US" b="1" dirty="0"/>
              <a:t>Population Bias</a:t>
            </a:r>
            <a:r>
              <a:rPr lang="en-US" dirty="0"/>
              <a:t>. Population bias arises when statistics, demographics, representatives, and user characteristics are different in the user population represented in the dataset or platform from the original target population. </a:t>
            </a:r>
          </a:p>
          <a:p>
            <a:r>
              <a:rPr lang="en-US" dirty="0"/>
              <a:t>(7) Simpson’s Paradox. Simpson’s paradox can bias the analysis of heterogeneous data that is composed of subgroups or individuals with different behaviors. </a:t>
            </a:r>
          </a:p>
          <a:p>
            <a:pPr lvl="1"/>
            <a:r>
              <a:rPr lang="en-US" dirty="0"/>
              <a:t>A trend, association, or characteristic observed in underlying subgroups may be quite different from association or characteristic observed when these subgroups are aggregated</a:t>
            </a:r>
          </a:p>
          <a:p>
            <a:r>
              <a:rPr lang="en-US" dirty="0"/>
              <a:t>(8) Longitudinal Data Fallacy. Observational studies often treat cross-sectional data as if it were longitudinal, which may create biases due to Simpson’s paradox </a:t>
            </a:r>
          </a:p>
          <a:p>
            <a:r>
              <a:rPr lang="en-US" dirty="0"/>
              <a:t>(9) </a:t>
            </a:r>
            <a:r>
              <a:rPr lang="en-US" b="1" dirty="0"/>
              <a:t>Sampling Bias</a:t>
            </a:r>
            <a:r>
              <a:rPr lang="en-US" dirty="0"/>
              <a:t>. Sampling bias arises due to non-random sampling of subgroups. As a consequence of sampling bias, the trends estimated for one population may not generalize to data collected from a new population. </a:t>
            </a:r>
          </a:p>
          <a:p>
            <a:r>
              <a:rPr lang="en-US" dirty="0"/>
              <a:t>(10) </a:t>
            </a:r>
            <a:r>
              <a:rPr lang="en-US" b="1" dirty="0"/>
              <a:t>Behavioral Bias</a:t>
            </a:r>
            <a:r>
              <a:rPr lang="en-US" dirty="0"/>
              <a:t>. Behavioral bias arises from different user behavior across platforms, contexts, or different datasets. </a:t>
            </a:r>
          </a:p>
        </p:txBody>
      </p:sp>
      <p:pic>
        <p:nvPicPr>
          <p:cNvPr id="5" name="Picture 2" descr="Image result for GW logo png">
            <a:extLst>
              <a:ext uri="{FF2B5EF4-FFF2-40B4-BE49-F238E27FC236}">
                <a16:creationId xmlns:a16="http://schemas.microsoft.com/office/drawing/2014/main" id="{D669B32B-13D6-0944-80DC-89495851A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95073"/>
            <a:ext cx="1097313" cy="8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011287"/>
      </p:ext>
    </p:extLst>
  </p:cSld>
  <p:clrMapOvr>
    <a:masterClrMapping/>
  </p:clrMapOvr>
</p:sld>
</file>

<file path=ppt/theme/theme1.xml><?xml version="1.0" encoding="utf-8"?>
<a:theme xmlns:a="http://schemas.openxmlformats.org/drawingml/2006/main" name="Default Design">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B_Slide_Template_Light_16x9_150516">
  <a:themeElements>
    <a:clrScheme name="Databricks Palette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7552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DB_Slide_Template_Light_16x9_150516">
  <a:themeElements>
    <a:clrScheme name="Databricks Palette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7552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DB_Slide_Template_Light_16x9_150516">
  <a:themeElements>
    <a:clrScheme name="Databricks Palette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7552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DB_Slide_Template_Light_16x9_150516">
  <a:themeElements>
    <a:clrScheme name="Databricks Palette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7552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DB_Slide_Template_Light_16x9_150516">
  <a:themeElements>
    <a:clrScheme name="Databricks Palette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7552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_DB_Slide_Template_Light_16x9_150516">
  <a:themeElements>
    <a:clrScheme name="Databricks Palette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7552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117113</TotalTime>
  <Words>7538</Words>
  <Application>Microsoft Macintosh PowerPoint</Application>
  <PresentationFormat>On-screen Show (4:3)</PresentationFormat>
  <Paragraphs>565</Paragraphs>
  <Slides>50</Slides>
  <Notes>23</Notes>
  <HiddenSlides>1</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50</vt:i4>
      </vt:variant>
    </vt:vector>
  </HeadingPairs>
  <TitlesOfParts>
    <vt:vector size="69" baseType="lpstr">
      <vt:lpstr>Arial</vt:lpstr>
      <vt:lpstr>Calibri</vt:lpstr>
      <vt:lpstr>Calibri Light</vt:lpstr>
      <vt:lpstr>Cambria Math</vt:lpstr>
      <vt:lpstr>Consolas</vt:lpstr>
      <vt:lpstr>Courier New</vt:lpstr>
      <vt:lpstr>Merriweather Sans</vt:lpstr>
      <vt:lpstr>Source Sans Pro</vt:lpstr>
      <vt:lpstr>Source Sans Pro Light</vt:lpstr>
      <vt:lpstr>Source Sans Pro SemiBold</vt:lpstr>
      <vt:lpstr>Times New Roman</vt:lpstr>
      <vt:lpstr>Default Design</vt:lpstr>
      <vt:lpstr>Office Theme</vt:lpstr>
      <vt:lpstr>DB_Slide_Template_Light_16x9_150516</vt:lpstr>
      <vt:lpstr>1_DB_Slide_Template_Light_16x9_150516</vt:lpstr>
      <vt:lpstr>2_DB_Slide_Template_Light_16x9_150516</vt:lpstr>
      <vt:lpstr>3_DB_Slide_Template_Light_16x9_150516</vt:lpstr>
      <vt:lpstr>4_DB_Slide_Template_Light_16x9_150516</vt:lpstr>
      <vt:lpstr>5_DB_Slide_Template_Light_16x9_150516</vt:lpstr>
      <vt:lpstr>Introduction to Data Science Lecture 10</vt:lpstr>
      <vt:lpstr>OVERVIEW</vt:lpstr>
      <vt:lpstr>PowerPoint Presentation</vt:lpstr>
      <vt:lpstr>THE “Tipping Point” PROBLEM</vt:lpstr>
      <vt:lpstr>ML/AI Bias and Fairness</vt:lpstr>
      <vt:lpstr>What is Bias</vt:lpstr>
      <vt:lpstr>ML/AI Bias and Fairness</vt:lpstr>
      <vt:lpstr>Types of Bias</vt:lpstr>
      <vt:lpstr>Types of Bias</vt:lpstr>
      <vt:lpstr>Types of Bias</vt:lpstr>
      <vt:lpstr>Types of Bias</vt:lpstr>
      <vt:lpstr>Types of Bias</vt:lpstr>
      <vt:lpstr>ML/AI Bias and Fairness</vt:lpstr>
      <vt:lpstr>Bias in Practice</vt:lpstr>
      <vt:lpstr>ML/AI Bias and Fairness</vt:lpstr>
      <vt:lpstr>Predicting from Samples</vt:lpstr>
      <vt:lpstr>Bias and Variance</vt:lpstr>
      <vt:lpstr>Bias and Variance Tradeoff</vt:lpstr>
      <vt:lpstr>Bias and Variance Tradeoff</vt:lpstr>
      <vt:lpstr>Bias and Variance Tradeoff</vt:lpstr>
      <vt:lpstr>ML/AI Bias and Fairness</vt:lpstr>
      <vt:lpstr>Algorithmic Fairness</vt:lpstr>
      <vt:lpstr>ML/AI Bias and Fairness</vt:lpstr>
      <vt:lpstr>Types of Discrimination</vt:lpstr>
      <vt:lpstr>Combatting Bias</vt:lpstr>
      <vt:lpstr>Combatting Bias</vt:lpstr>
      <vt:lpstr>ML/AI Governance</vt:lpstr>
      <vt:lpstr>ML/AI Governance Framework</vt:lpstr>
      <vt:lpstr>Transparency</vt:lpstr>
      <vt:lpstr>Why Transparency?</vt:lpstr>
      <vt:lpstr>Why Transparency?</vt:lpstr>
      <vt:lpstr>Transparency of What?</vt:lpstr>
      <vt:lpstr>Transparency Risks</vt:lpstr>
      <vt:lpstr>Accountability</vt:lpstr>
      <vt:lpstr>Why Accountability</vt:lpstr>
      <vt:lpstr>Explainable Artificial Intelligence</vt:lpstr>
      <vt:lpstr>Introduction to</vt:lpstr>
      <vt:lpstr>PowerPoint Presentation</vt:lpstr>
      <vt:lpstr>ML Lifecycle</vt:lpstr>
      <vt:lpstr>MLflow Components</vt:lpstr>
      <vt:lpstr>Workflows and Model Registry</vt:lpstr>
      <vt:lpstr>      Experiment Tracking</vt:lpstr>
      <vt:lpstr>PowerPoint Presentation</vt:lpstr>
      <vt:lpstr>      Reproducible Projects</vt:lpstr>
      <vt:lpstr>PowerPoint Presentation</vt:lpstr>
      <vt:lpstr>PowerPoint Presentation</vt:lpstr>
      <vt:lpstr>      Model Deployment</vt:lpstr>
      <vt:lpstr>Standardizing the ML Lifecycle  on Databricks Unified Analytics Platform</vt:lpstr>
      <vt:lpstr>Unifying the End-to-end Data &amp; ML Lifecycle Overview </vt:lpstr>
      <vt:lpstr>PowerPoint Presentation</vt:lpstr>
    </vt:vector>
  </TitlesOfParts>
  <Company>VT@CS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dc:title>
  <dc:creator>mimas</dc:creator>
  <cp:lastModifiedBy>Harvey, Benjamin Simeon</cp:lastModifiedBy>
  <cp:revision>1962</cp:revision>
  <dcterms:created xsi:type="dcterms:W3CDTF">2002-01-10T17:24:29Z</dcterms:created>
  <dcterms:modified xsi:type="dcterms:W3CDTF">2019-11-19T21:09:20Z</dcterms:modified>
</cp:coreProperties>
</file>